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7.xml" ContentType="application/vnd.openxmlformats-officedocument.theme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8.xml" ContentType="application/vnd.openxmlformats-officedocument.theme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9.xml" ContentType="application/vnd.openxmlformats-officedocument.theme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theme/theme10.xml" ContentType="application/vnd.openxmlformats-officedocument.theme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  <p:sldMasterId id="2147483726" r:id="rId7"/>
    <p:sldMasterId id="2147483739" r:id="rId8"/>
    <p:sldMasterId id="2147483752" r:id="rId9"/>
    <p:sldMasterId id="2147483765" r:id="rId10"/>
    <p:sldMasterId id="2147483778" r:id="rId11"/>
  </p:sld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4" r:id="rId19"/>
    <p:sldId id="263" r:id="rId20"/>
  </p:sldIdLst>
  <p:sldSz cx="10077450" cy="5668963"/>
  <p:notesSz cx="7772400" cy="100584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12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theme" Target="theme/theme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45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46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E601BD33-1BA9-4182-A9A9-78CC11FAF060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02BC9616-1232-45B2-95ED-4EA395254351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F9F1413E-723B-4A30-9A35-9EFF3B8C73DD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50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51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52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7F3DF71F-9151-4C79-A04A-8CF21AF4D85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55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56" name="PlaceHolder 4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F5CDACEF-8CB1-4A8E-8531-BE2B2F965E6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59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60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90B76B07-ED19-4426-A876-7C3C0DE8C083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62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63" name="PlaceHolder 3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04DFFCBC-3688-4E27-840F-A10A2B9BF2C8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65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66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67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68" name="PlaceHolder 5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0FE217FE-D071-44DD-A49A-01260779BFBC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70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71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72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73" name="PlaceHolder 5"/>
          <p:cNvSpPr>
            <a:spLocks noGrp="1"/>
          </p:cNvSpPr>
          <p:nvPr>
            <p:ph/>
          </p:nvPr>
        </p:nvSpPr>
        <p:spPr>
          <a:xfrm>
            <a:off x="5036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74" name="PlaceHolder 6"/>
          <p:cNvSpPr>
            <a:spLocks noGrp="1"/>
          </p:cNvSpPr>
          <p:nvPr>
            <p:ph/>
          </p:nvPr>
        </p:nvSpPr>
        <p:spPr>
          <a:xfrm>
            <a:off x="357012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75" name="PlaceHolder 7"/>
          <p:cNvSpPr>
            <a:spLocks noGrp="1"/>
          </p:cNvSpPr>
          <p:nvPr>
            <p:ph/>
          </p:nvPr>
        </p:nvSpPr>
        <p:spPr>
          <a:xfrm>
            <a:off x="66362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E3ED3224-14A4-4FB3-8206-F3D99DC3FBAE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8F825F37-3B53-4AE1-911E-8F59FF48945F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84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B9A6682E-8C91-4614-9BF5-361747BF582E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8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221F770C-22C3-4141-B3F4-7F81A4D2779B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8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89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26D97C1C-5A7E-4090-A79C-1741A43CD792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03AF18BB-4E72-4630-8677-4A434118B3EC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E7920EB9-5DFA-4AB7-A396-8291DFBFCF24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9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94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95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38433441-1AB1-44C9-AC6B-68AF2A926DBF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97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98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99" name="PlaceHolder 4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393B1E1D-4928-4BFE-9A38-DE30B630DFB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01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02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03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377F6FCF-EAAE-4D77-9F0B-2298004B5E9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05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06" name="PlaceHolder 3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B1324124-2C69-413C-923D-A20C0EBE3F6A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0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09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10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11" name="PlaceHolder 5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25B67444-B979-4786-BCFD-52099D529F43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5036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357012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66362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1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14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15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16" name="PlaceHolder 5"/>
          <p:cNvSpPr>
            <a:spLocks noGrp="1"/>
          </p:cNvSpPr>
          <p:nvPr>
            <p:ph/>
          </p:nvPr>
        </p:nvSpPr>
        <p:spPr>
          <a:xfrm>
            <a:off x="5036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17" name="PlaceHolder 6"/>
          <p:cNvSpPr>
            <a:spLocks noGrp="1"/>
          </p:cNvSpPr>
          <p:nvPr>
            <p:ph/>
          </p:nvPr>
        </p:nvSpPr>
        <p:spPr>
          <a:xfrm>
            <a:off x="357012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18" name="PlaceHolder 7"/>
          <p:cNvSpPr>
            <a:spLocks noGrp="1"/>
          </p:cNvSpPr>
          <p:nvPr>
            <p:ph/>
          </p:nvPr>
        </p:nvSpPr>
        <p:spPr>
          <a:xfrm>
            <a:off x="66362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31917EC1-DFCD-42EC-9030-2AB1E5D7D5EB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1355E769-43B4-4D65-8994-66D248145DF2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26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1F0DC9C5-A464-4188-992F-29B1FF70D15B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2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E7E24E63-63DA-4689-BEF6-6D0A7A672F15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30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31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36E95329-869B-479E-B445-20BF1D4C35CD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DD8EB850-9D1E-4EA9-BBBE-682B5D87DDEB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F9BE851C-84E4-4421-8DF0-91C47CBB73B8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35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36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37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C44BC3AD-29D5-4603-B97F-6930FDDF78A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39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40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41" name="PlaceHolder 4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CEB3F483-5753-4403-BA05-58BD840202CD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4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44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45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1A6C540F-91D9-464F-9376-1FCACCDDA2A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65D8867B-25D5-4E34-BA6E-D3FD7C0CBA20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47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48" name="PlaceHolder 3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F84C7278-7120-43DC-911B-4A740FFF7528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50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51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52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53" name="PlaceHolder 5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8DB5C193-32CF-49BB-8CC9-D108DB2EAB5F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55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56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57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58" name="PlaceHolder 5"/>
          <p:cNvSpPr>
            <a:spLocks noGrp="1"/>
          </p:cNvSpPr>
          <p:nvPr>
            <p:ph/>
          </p:nvPr>
        </p:nvSpPr>
        <p:spPr>
          <a:xfrm>
            <a:off x="5036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59" name="PlaceHolder 6"/>
          <p:cNvSpPr>
            <a:spLocks noGrp="1"/>
          </p:cNvSpPr>
          <p:nvPr>
            <p:ph/>
          </p:nvPr>
        </p:nvSpPr>
        <p:spPr>
          <a:xfrm>
            <a:off x="357012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60" name="PlaceHolder 7"/>
          <p:cNvSpPr>
            <a:spLocks noGrp="1"/>
          </p:cNvSpPr>
          <p:nvPr>
            <p:ph/>
          </p:nvPr>
        </p:nvSpPr>
        <p:spPr>
          <a:xfrm>
            <a:off x="66362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15A2BB5E-5CF5-4591-9011-1780506BDACD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6067B9F9-B195-406A-8081-89720B161AB6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2DFA494-DB7E-45D4-A0FA-FF1629CE3B2F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805200D-87CA-46F3-A279-359B64E6D3FA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C619356-E619-417C-B0B8-46F0CAFEE918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2C5D72A-59C6-4AC4-BB71-A6858352574E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EA54552-B780-4D8B-93CC-6CC256CC013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711F08E-621E-4A99-B485-ED2621A980A6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A4D05EF-CCC9-4894-9636-86DD5A30B134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261743E-6D94-4DE1-B4EA-B3BA3AA0EA14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1836CED-DB4F-497C-87B9-9E98C58D8090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5036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/>
          </p:nvPr>
        </p:nvSpPr>
        <p:spPr>
          <a:xfrm>
            <a:off x="357012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/>
          </p:nvPr>
        </p:nvSpPr>
        <p:spPr>
          <a:xfrm>
            <a:off x="66362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5F56646-86A5-49D1-BAD6-17ECFCE1CC4F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007C3E4-7BB5-4C1E-8410-C138D20EB9EE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72B1FB22-5124-4BAB-BAF0-BB4CDE0CFA26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FC16D36A-B2E4-4014-BEBE-E33AC513F810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3645D7D9-C299-48C0-B158-84D246738BC4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AC2307C7-63CB-490C-8985-6938322E98FB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B5E14AF-5649-4512-B3AC-2E53A10C6600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FE94418D-5AFA-4AF3-AB17-84814B2920E2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527FAB0D-A3DE-4AE7-82DA-8DA2B73CFB4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BAA1FD4-270B-45E0-BAE2-EE937A09B2CD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EE822E16-880E-42F8-9D6E-5C1425DE6119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305FE823-07ED-487F-AD02-5DA9D162A0DD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19" name="PlaceHolder 5"/>
          <p:cNvSpPr>
            <a:spLocks noGrp="1"/>
          </p:cNvSpPr>
          <p:nvPr>
            <p:ph/>
          </p:nvPr>
        </p:nvSpPr>
        <p:spPr>
          <a:xfrm>
            <a:off x="5036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20" name="PlaceHolder 6"/>
          <p:cNvSpPr>
            <a:spLocks noGrp="1"/>
          </p:cNvSpPr>
          <p:nvPr>
            <p:ph/>
          </p:nvPr>
        </p:nvSpPr>
        <p:spPr>
          <a:xfrm>
            <a:off x="357012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21" name="PlaceHolder 7"/>
          <p:cNvSpPr>
            <a:spLocks noGrp="1"/>
          </p:cNvSpPr>
          <p:nvPr>
            <p:ph/>
          </p:nvPr>
        </p:nvSpPr>
        <p:spPr>
          <a:xfrm>
            <a:off x="66362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8F4BA6C-C579-4B03-8F12-8455C11082B4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F56B3E5C-7037-4BCB-98CE-352AE28BC285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00A360C9-7A3D-4AF3-80C4-B9E216EAFEB7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70000E11-566F-4E45-B6B2-305B921E9703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35B56CE0-49E3-4B36-82A7-EB33FC44C33D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3424915F-AA83-4DF3-8E5A-02F9B706DA86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54CE9BA-0DCA-4885-9853-F59CA53A5E68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FF89A5D9-3495-4D36-A026-25E025C00E1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3BD5065C-7FBD-4740-8D4E-12B7E0A88FD2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A5FF2B5F-242C-49C3-9EF3-642C4D5A782F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9528482E-1C72-414A-B987-D2667CB50CD7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E6CE120D-9F21-46B5-9217-993EFD79C58B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/>
          </p:nvPr>
        </p:nvSpPr>
        <p:spPr>
          <a:xfrm>
            <a:off x="5036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/>
          </p:nvPr>
        </p:nvSpPr>
        <p:spPr>
          <a:xfrm>
            <a:off x="357012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/>
          </p:nvPr>
        </p:nvSpPr>
        <p:spPr>
          <a:xfrm>
            <a:off x="66362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12F72C04-3D58-4F82-8EA2-51B96ABC00E4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33349A4-943B-4B87-95D6-2E22186E24AA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7E625F-FA92-486E-991C-0C900C3B58AD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7865451E-B65C-4BED-8ABD-21F149401F7C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3B510DFC-6A40-4132-8DE2-94F09AF4C0A3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A327CF03-C5E3-4B86-B460-6080883DBDB8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44EBD42-6AEE-4DD8-AE91-0CA72E3AD68B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83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B0B85CE-4E29-44D1-ACCB-C5F596EAE4F3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87" name="PlaceHolder 4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5F7E1D06-415A-4A88-A7B8-FB7FC35ADB0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CE58AC6-EAAF-4E66-9B3E-4716714D41A2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FFE809CD-EE33-48EE-9238-C05ACA9AEBAC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98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99" name="PlaceHolder 5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F6134C60-403D-4150-81C6-A16951372A2E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03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04" name="PlaceHolder 5"/>
          <p:cNvSpPr>
            <a:spLocks noGrp="1"/>
          </p:cNvSpPr>
          <p:nvPr>
            <p:ph/>
          </p:nvPr>
        </p:nvSpPr>
        <p:spPr>
          <a:xfrm>
            <a:off x="5036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05" name="PlaceHolder 6"/>
          <p:cNvSpPr>
            <a:spLocks noGrp="1"/>
          </p:cNvSpPr>
          <p:nvPr>
            <p:ph/>
          </p:nvPr>
        </p:nvSpPr>
        <p:spPr>
          <a:xfrm>
            <a:off x="357012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06" name="PlaceHolder 7"/>
          <p:cNvSpPr>
            <a:spLocks noGrp="1"/>
          </p:cNvSpPr>
          <p:nvPr>
            <p:ph/>
          </p:nvPr>
        </p:nvSpPr>
        <p:spPr>
          <a:xfrm>
            <a:off x="66362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C099B9E4-4B66-46AB-9BC8-3FEE34996D16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4DD84A52-48C5-4BC5-8047-0316E45DC94A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CDCBCDF0-CA67-44D6-B9DE-D930B9D6E139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B1614063-2EE4-42DF-8B94-47F983607FF7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576C52EE-351F-4BD0-B797-B3B606064270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08A52610-5BF1-425F-B47F-A5D693807B3C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C3641323-6808-47BA-9F75-448770B2B806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25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650B5611-7F14-4C9D-9ED3-5E1B6C5C00FE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29" name="PlaceHolder 4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17F45C25-D8CC-4B6F-B312-8E88F70E743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32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33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EC456982-6C51-4C1E-8007-33B255AD0E96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7FA17014-81D5-46DE-A18C-9F79583B52A6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39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40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41" name="PlaceHolder 5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8A5F0A33-FFD0-41B0-A326-4FDC1DD11237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45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46" name="PlaceHolder 5"/>
          <p:cNvSpPr>
            <a:spLocks noGrp="1"/>
          </p:cNvSpPr>
          <p:nvPr>
            <p:ph/>
          </p:nvPr>
        </p:nvSpPr>
        <p:spPr>
          <a:xfrm>
            <a:off x="5036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47" name="PlaceHolder 6"/>
          <p:cNvSpPr>
            <a:spLocks noGrp="1"/>
          </p:cNvSpPr>
          <p:nvPr>
            <p:ph/>
          </p:nvPr>
        </p:nvSpPr>
        <p:spPr>
          <a:xfrm>
            <a:off x="357012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48" name="PlaceHolder 7"/>
          <p:cNvSpPr>
            <a:spLocks noGrp="1"/>
          </p:cNvSpPr>
          <p:nvPr>
            <p:ph/>
          </p:nvPr>
        </p:nvSpPr>
        <p:spPr>
          <a:xfrm>
            <a:off x="66362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44EC8D6E-1DD3-4DFA-84BA-333BD02281AE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A18BC330-8BA9-4B09-AF51-2463B0B2D796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57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6CAB673A-A71E-479E-9963-EB073ADACA4F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CF2AE2DA-4134-4121-9E6E-04362375E1FD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57E2F749-B999-40A6-8BBB-DE3239625FEA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B2AA47B7-8D36-4E03-B274-C072CF618E0F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1B6135F7-EE8E-4F08-AF98-F5007BECFCE7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68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392E59F4-886F-4542-8F25-CE64476C92A3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72" name="PlaceHolder 4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FFCD4390-6220-4F8F-BB9B-2E0185D9D1E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75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76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1D9E39D0-6A12-4F28-A201-8CB1EE86C6A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7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79" name="PlaceHolder 3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6F0A8A85-541B-4D07-B497-417422215925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83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84" name="PlaceHolder 5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C810A90A-913F-4D3D-91E6-A9C104A8026C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88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89" name="PlaceHolder 5"/>
          <p:cNvSpPr>
            <a:spLocks noGrp="1"/>
          </p:cNvSpPr>
          <p:nvPr>
            <p:ph/>
          </p:nvPr>
        </p:nvSpPr>
        <p:spPr>
          <a:xfrm>
            <a:off x="5036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90" name="PlaceHolder 6"/>
          <p:cNvSpPr>
            <a:spLocks noGrp="1"/>
          </p:cNvSpPr>
          <p:nvPr>
            <p:ph/>
          </p:nvPr>
        </p:nvSpPr>
        <p:spPr>
          <a:xfrm>
            <a:off x="357012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91" name="PlaceHolder 7"/>
          <p:cNvSpPr>
            <a:spLocks noGrp="1"/>
          </p:cNvSpPr>
          <p:nvPr>
            <p:ph/>
          </p:nvPr>
        </p:nvSpPr>
        <p:spPr>
          <a:xfrm>
            <a:off x="66362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BB5F3171-15F6-4AAB-A777-6DA400575DE9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089C119A-3E3D-4A91-A5E3-53783AA1F078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99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4F28906B-49A5-4939-AA38-11595A766AA4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1095329F-1063-47C4-96D1-D6B2142C0B6F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01F3D3D4-D3A3-498A-A7E3-135F1F337102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9D04D0BE-BC40-474A-B392-955E02DF4AD2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8BE90B48-C9E1-43D3-AE72-2AA388059847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10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FB4F4E8C-95C2-46D8-873F-DE606A82712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14" name="PlaceHolder 4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47FA2772-8380-4466-A7F1-FE4AE02C6ACE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17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18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57D91591-B4E0-42A7-8D91-61692C963A3E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20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21" name="PlaceHolder 3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9877EE0C-F770-4896-82C1-8F7F4E5718BC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2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24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25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26" name="PlaceHolder 5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4BBCF1F7-D719-457C-8DC2-E72136F5BA6F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2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29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30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31" name="PlaceHolder 5"/>
          <p:cNvSpPr>
            <a:spLocks noGrp="1"/>
          </p:cNvSpPr>
          <p:nvPr>
            <p:ph/>
          </p:nvPr>
        </p:nvSpPr>
        <p:spPr>
          <a:xfrm>
            <a:off x="5036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32" name="PlaceHolder 6"/>
          <p:cNvSpPr>
            <a:spLocks noGrp="1"/>
          </p:cNvSpPr>
          <p:nvPr>
            <p:ph/>
          </p:nvPr>
        </p:nvSpPr>
        <p:spPr>
          <a:xfrm>
            <a:off x="357012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33" name="PlaceHolder 7"/>
          <p:cNvSpPr>
            <a:spLocks noGrp="1"/>
          </p:cNvSpPr>
          <p:nvPr>
            <p:ph/>
          </p:nvPr>
        </p:nvSpPr>
        <p:spPr>
          <a:xfrm>
            <a:off x="66362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AEF383EB-1C2D-4AC1-B8AB-CDAF5F5B50D3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7AFDA882-65DF-4E23-9597-684EFDE07152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41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694ED60E-B841-4C22-9E83-93ACF1DDE48E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4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C457FEAE-525E-413C-9116-837856085493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6.xml"/><Relationship Id="rId13" Type="http://schemas.openxmlformats.org/officeDocument/2006/relationships/theme" Target="../theme/theme10.xml"/><Relationship Id="rId3" Type="http://schemas.openxmlformats.org/officeDocument/2006/relationships/slideLayout" Target="../slideLayouts/slideLayout111.xml"/><Relationship Id="rId7" Type="http://schemas.openxmlformats.org/officeDocument/2006/relationships/slideLayout" Target="../slideLayouts/slideLayout115.xml"/><Relationship Id="rId12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10.xml"/><Relationship Id="rId1" Type="http://schemas.openxmlformats.org/officeDocument/2006/relationships/slideLayout" Target="../slideLayouts/slideLayout109.xml"/><Relationship Id="rId6" Type="http://schemas.openxmlformats.org/officeDocument/2006/relationships/slideLayout" Target="../slideLayouts/slideLayout114.xml"/><Relationship Id="rId11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2.xml"/><Relationship Id="rId9" Type="http://schemas.openxmlformats.org/officeDocument/2006/relationships/slideLayout" Target="../slideLayouts/slideLayout117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8.xml"/><Relationship Id="rId13" Type="http://schemas.openxmlformats.org/officeDocument/2006/relationships/theme" Target="../theme/theme11.xml"/><Relationship Id="rId3" Type="http://schemas.openxmlformats.org/officeDocument/2006/relationships/slideLayout" Target="../slideLayouts/slideLayout123.xml"/><Relationship Id="rId7" Type="http://schemas.openxmlformats.org/officeDocument/2006/relationships/slideLayout" Target="../slideLayouts/slideLayout127.xml"/><Relationship Id="rId12" Type="http://schemas.openxmlformats.org/officeDocument/2006/relationships/slideLayout" Target="../slideLayouts/slideLayout132.xml"/><Relationship Id="rId2" Type="http://schemas.openxmlformats.org/officeDocument/2006/relationships/slideLayout" Target="../slideLayouts/slideLayout122.xml"/><Relationship Id="rId1" Type="http://schemas.openxmlformats.org/officeDocument/2006/relationships/slideLayout" Target="../slideLayouts/slideLayout121.xml"/><Relationship Id="rId6" Type="http://schemas.openxmlformats.org/officeDocument/2006/relationships/slideLayout" Target="../slideLayouts/slideLayout126.xml"/><Relationship Id="rId11" Type="http://schemas.openxmlformats.org/officeDocument/2006/relationships/slideLayout" Target="../slideLayouts/slideLayout131.xml"/><Relationship Id="rId5" Type="http://schemas.openxmlformats.org/officeDocument/2006/relationships/slideLayout" Target="../slideLayouts/slideLayout125.xml"/><Relationship Id="rId10" Type="http://schemas.openxmlformats.org/officeDocument/2006/relationships/slideLayout" Target="../slideLayouts/slideLayout130.xml"/><Relationship Id="rId4" Type="http://schemas.openxmlformats.org/officeDocument/2006/relationships/slideLayout" Target="../slideLayouts/slideLayout124.xml"/><Relationship Id="rId9" Type="http://schemas.openxmlformats.org/officeDocument/2006/relationships/slideLayout" Target="../slideLayouts/slideLayout12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2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3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5" Type="http://schemas.openxmlformats.org/officeDocument/2006/relationships/image" Target="../media/image5.jpeg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4.jpe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4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2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87.xml"/><Relationship Id="rId7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6.xml"/><Relationship Id="rId2" Type="http://schemas.openxmlformats.org/officeDocument/2006/relationships/slideLayout" Target="../slideLayouts/slideLayout86.xml"/><Relationship Id="rId1" Type="http://schemas.openxmlformats.org/officeDocument/2006/relationships/slideLayout" Target="../slideLayouts/slideLayout85.xml"/><Relationship Id="rId6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5.xml"/><Relationship Id="rId5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94.xml"/><Relationship Id="rId4" Type="http://schemas.openxmlformats.org/officeDocument/2006/relationships/slideLayout" Target="../slideLayouts/slideLayout88.xml"/><Relationship Id="rId9" Type="http://schemas.openxmlformats.org/officeDocument/2006/relationships/slideLayout" Target="../slideLayouts/slideLayout93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4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9.xml"/><Relationship Id="rId7" Type="http://schemas.openxmlformats.org/officeDocument/2006/relationships/slideLayout" Target="../slideLayouts/slideLayout103.xml"/><Relationship Id="rId12" Type="http://schemas.openxmlformats.org/officeDocument/2006/relationships/slideLayout" Target="../slideLayouts/slideLayout108.xml"/><Relationship Id="rId2" Type="http://schemas.openxmlformats.org/officeDocument/2006/relationships/slideLayout" Target="../slideLayouts/slideLayout98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102.xml"/><Relationship Id="rId11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101.xml"/><Relationship Id="rId10" Type="http://schemas.openxmlformats.org/officeDocument/2006/relationships/slideLayout" Target="../slideLayouts/slideLayout106.xml"/><Relationship Id="rId4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3200" b="0" strike="noStrike" spc="-1">
                <a:solidFill>
                  <a:srgbClr val="3A8C93"/>
                </a:solidFill>
                <a:latin typeface="Noto Sans"/>
              </a:rPr>
              <a:t>Для правки текста заглавия щёлкните мышью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0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Noto Sans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Noto Sans"/>
              </a:rPr>
              <a:t>Второй уровень структуры</a:t>
            </a:r>
          </a:p>
          <a:p>
            <a:pPr marL="1296000" lvl="2" indent="-288000">
              <a:spcBef>
                <a:spcPts val="84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Noto Sans"/>
              </a:rPr>
              <a:t>Третий уровень структуры</a:t>
            </a:r>
          </a:p>
          <a:p>
            <a:pPr marL="1728000" lvl="3" indent="-216000">
              <a:spcBef>
                <a:spcPts val="56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Четвёртый уровень структуры</a:t>
            </a:r>
          </a:p>
          <a:p>
            <a:pPr marL="2160000" lvl="4" indent="-216000"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Пятый уровень структуры</a:t>
            </a:r>
          </a:p>
          <a:p>
            <a:pPr marL="2592000" lvl="5" indent="-216000"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Шестой уровень структуры</a:t>
            </a:r>
          </a:p>
          <a:p>
            <a:pPr marL="3024000" lvl="6" indent="-216000"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Полилиния: фигура 375"/>
          <p:cNvSpPr/>
          <p:nvPr/>
        </p:nvSpPr>
        <p:spPr>
          <a:xfrm>
            <a:off x="7608240" y="0"/>
            <a:ext cx="2468880" cy="5669280"/>
          </a:xfrm>
          <a:custGeom>
            <a:avLst/>
            <a:gdLst/>
            <a:ahLst/>
            <a:cxnLst/>
            <a:rect l="0" t="0" r="r" b="b"/>
            <a:pathLst>
              <a:path w="6858" h="15748">
                <a:moveTo>
                  <a:pt x="6858" y="0"/>
                </a:moveTo>
                <a:cubicBezTo>
                  <a:pt x="6858" y="5249"/>
                  <a:pt x="6858" y="10499"/>
                  <a:pt x="6858" y="15748"/>
                </a:cubicBezTo>
                <a:cubicBezTo>
                  <a:pt x="6181" y="15748"/>
                  <a:pt x="2286" y="15748"/>
                  <a:pt x="0" y="15748"/>
                </a:cubicBezTo>
                <a:cubicBezTo>
                  <a:pt x="2253" y="10499"/>
                  <a:pt x="4505" y="5249"/>
                  <a:pt x="6758" y="0"/>
                </a:cubicBezTo>
                <a:cubicBezTo>
                  <a:pt x="6791" y="0"/>
                  <a:pt x="6181" y="0"/>
                  <a:pt x="6858" y="0"/>
                </a:cubicBezTo>
                <a:close/>
              </a:path>
            </a:pathLst>
          </a:custGeom>
          <a:solidFill>
            <a:srgbClr val="0D84A1"/>
          </a:solidFill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Nimbus Sans"/>
            </a:endParaRPr>
          </a:p>
        </p:txBody>
      </p:sp>
      <p:sp>
        <p:nvSpPr>
          <p:cNvPr id="377" name="Полилиния: фигура 376"/>
          <p:cNvSpPr/>
          <p:nvPr/>
        </p:nvSpPr>
        <p:spPr>
          <a:xfrm>
            <a:off x="-35640" y="0"/>
            <a:ext cx="2468880" cy="5669280"/>
          </a:xfrm>
          <a:custGeom>
            <a:avLst/>
            <a:gdLst/>
            <a:ahLst/>
            <a:cxnLst/>
            <a:rect l="0" t="0" r="r" b="b"/>
            <a:pathLst>
              <a:path w="6858" h="15748">
                <a:moveTo>
                  <a:pt x="0" y="15748"/>
                </a:moveTo>
                <a:cubicBezTo>
                  <a:pt x="0" y="10499"/>
                  <a:pt x="0" y="5249"/>
                  <a:pt x="0" y="0"/>
                </a:cubicBezTo>
                <a:cubicBezTo>
                  <a:pt x="677" y="0"/>
                  <a:pt x="4572" y="0"/>
                  <a:pt x="6858" y="0"/>
                </a:cubicBezTo>
                <a:cubicBezTo>
                  <a:pt x="4605" y="5249"/>
                  <a:pt x="2353" y="10499"/>
                  <a:pt x="100" y="15748"/>
                </a:cubicBezTo>
                <a:cubicBezTo>
                  <a:pt x="67" y="15748"/>
                  <a:pt x="677" y="15748"/>
                  <a:pt x="0" y="15748"/>
                </a:cubicBezTo>
                <a:close/>
              </a:path>
            </a:pathLst>
          </a:custGeom>
          <a:solidFill>
            <a:srgbClr val="0D84A1"/>
          </a:solidFill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78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Noto Sans"/>
              </a:rPr>
              <a:t>Для правки текста заглавия щёлкните мышью</a:t>
            </a:r>
          </a:p>
        </p:txBody>
      </p:sp>
      <p:sp>
        <p:nvSpPr>
          <p:cNvPr id="379" name="PlaceHolder 2"/>
          <p:cNvSpPr>
            <a:spLocks noGrp="1"/>
          </p:cNvSpPr>
          <p:nvPr>
            <p:ph type="body"/>
          </p:nvPr>
        </p:nvSpPr>
        <p:spPr>
          <a:xfrm>
            <a:off x="503640" y="132660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Noto Sans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Noto Sans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Noto Sans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Седьмой уровень структуры</a:t>
            </a:r>
          </a:p>
        </p:txBody>
      </p:sp>
      <p:sp>
        <p:nvSpPr>
          <p:cNvPr id="380" name="PlaceHolder 3"/>
          <p:cNvSpPr>
            <a:spLocks noGrp="1"/>
          </p:cNvSpPr>
          <p:nvPr>
            <p:ph type="dt" idx="25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&lt;дата/время&gt;</a:t>
            </a:r>
          </a:p>
        </p:txBody>
      </p:sp>
      <p:sp>
        <p:nvSpPr>
          <p:cNvPr id="381" name="PlaceHolder 4"/>
          <p:cNvSpPr>
            <a:spLocks noGrp="1"/>
          </p:cNvSpPr>
          <p:nvPr>
            <p:ph type="ftr" idx="26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ctr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&lt;нижний колонтитул&gt;</a:t>
            </a:r>
          </a:p>
        </p:txBody>
      </p:sp>
      <p:sp>
        <p:nvSpPr>
          <p:cNvPr id="382" name="PlaceHolder 5"/>
          <p:cNvSpPr>
            <a:spLocks noGrp="1"/>
          </p:cNvSpPr>
          <p:nvPr>
            <p:ph type="sldNum" idx="27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r">
              <a:buNone/>
            </a:pPr>
            <a:fld id="{F85E8623-B209-456F-96B7-A8B4E7549187}" type="slidenum">
              <a:rPr lang="ru-RU" sz="1400" b="0" strike="noStrike" spc="-1">
                <a:solidFill>
                  <a:srgbClr val="000000"/>
                </a:solidFill>
                <a:latin typeface="Noto Sans"/>
              </a:rPr>
              <a:t>‹#›</a:t>
            </a:fld>
            <a:endParaRPr lang="ru-RU" sz="14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Прямоугольник 418"/>
          <p:cNvSpPr/>
          <p:nvPr/>
        </p:nvSpPr>
        <p:spPr>
          <a:xfrm>
            <a:off x="0" y="0"/>
            <a:ext cx="1554480" cy="5669280"/>
          </a:xfrm>
          <a:prstGeom prst="rect">
            <a:avLst/>
          </a:prstGeom>
          <a:solidFill>
            <a:srgbClr val="2499B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20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Noto Sans"/>
              </a:rPr>
              <a:t>Для правки текста заглавия щёлкните мышью</a:t>
            </a:r>
          </a:p>
        </p:txBody>
      </p:sp>
      <p:sp>
        <p:nvSpPr>
          <p:cNvPr id="421" name="PlaceHolder 2"/>
          <p:cNvSpPr>
            <a:spLocks noGrp="1"/>
          </p:cNvSpPr>
          <p:nvPr>
            <p:ph type="body"/>
          </p:nvPr>
        </p:nvSpPr>
        <p:spPr>
          <a:xfrm>
            <a:off x="503640" y="132660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Noto Sans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Noto Sans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Noto Sans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Седьмой уровень структуры</a:t>
            </a:r>
          </a:p>
        </p:txBody>
      </p:sp>
      <p:sp>
        <p:nvSpPr>
          <p:cNvPr id="422" name="PlaceHolder 3"/>
          <p:cNvSpPr>
            <a:spLocks noGrp="1"/>
          </p:cNvSpPr>
          <p:nvPr>
            <p:ph type="dt" idx="28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&lt;дата/время&gt;</a:t>
            </a:r>
          </a:p>
        </p:txBody>
      </p:sp>
      <p:sp>
        <p:nvSpPr>
          <p:cNvPr id="423" name="PlaceHolder 4"/>
          <p:cNvSpPr>
            <a:spLocks noGrp="1"/>
          </p:cNvSpPr>
          <p:nvPr>
            <p:ph type="ftr" idx="29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ctr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&lt;нижний колонтитул&gt;</a:t>
            </a:r>
          </a:p>
        </p:txBody>
      </p:sp>
      <p:sp>
        <p:nvSpPr>
          <p:cNvPr id="424" name="PlaceHolder 5"/>
          <p:cNvSpPr>
            <a:spLocks noGrp="1"/>
          </p:cNvSpPr>
          <p:nvPr>
            <p:ph type="sldNum" idx="30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r">
              <a:buNone/>
            </a:pPr>
            <a:fld id="{1CC0139D-04F0-44EF-96F2-3E15192EB10C}" type="slidenum">
              <a:rPr lang="ru-RU" sz="1400" b="0" strike="noStrike" spc="-1">
                <a:solidFill>
                  <a:srgbClr val="000000"/>
                </a:solidFill>
                <a:latin typeface="Noto Sans"/>
              </a:rPr>
              <a:t>‹#›</a:t>
            </a:fld>
            <a:endParaRPr lang="ru-RU" sz="14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Прямоугольник 37"/>
          <p:cNvSpPr/>
          <p:nvPr/>
        </p:nvSpPr>
        <p:spPr>
          <a:xfrm>
            <a:off x="0" y="0"/>
            <a:ext cx="10076760" cy="5669280"/>
          </a:xfrm>
          <a:prstGeom prst="rect">
            <a:avLst/>
          </a:prstGeom>
          <a:solidFill>
            <a:srgbClr val="0D84A1">
              <a:alpha val="45000"/>
            </a:srgbClr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ctr">
            <a:noAutofit/>
          </a:bodyPr>
          <a:lstStyle/>
          <a:p>
            <a:endParaRPr lang="ru-RU" sz="24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Noto Sans"/>
              </a:rPr>
              <a:t>Для правки текста заглавия щёлкните мышью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503640" y="132660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Noto Sans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Noto Sans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Noto Sans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Седьмой уровень структуры</a:t>
            </a:r>
          </a:p>
        </p:txBody>
      </p:sp>
      <p:sp>
        <p:nvSpPr>
          <p:cNvPr id="41" name="PlaceHolder 3"/>
          <p:cNvSpPr>
            <a:spLocks noGrp="1"/>
          </p:cNvSpPr>
          <p:nvPr>
            <p:ph type="dt" idx="1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&lt;дата/время&gt;</a:t>
            </a:r>
          </a:p>
        </p:txBody>
      </p:sp>
      <p:sp>
        <p:nvSpPr>
          <p:cNvPr id="42" name="PlaceHolder 4"/>
          <p:cNvSpPr>
            <a:spLocks noGrp="1"/>
          </p:cNvSpPr>
          <p:nvPr>
            <p:ph type="ftr" idx="2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ctr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&lt;нижний колонтитул&gt;</a:t>
            </a:r>
          </a:p>
        </p:txBody>
      </p:sp>
      <p:sp>
        <p:nvSpPr>
          <p:cNvPr id="43" name="PlaceHolder 5"/>
          <p:cNvSpPr>
            <a:spLocks noGrp="1"/>
          </p:cNvSpPr>
          <p:nvPr>
            <p:ph type="sldNum" idx="3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r">
              <a:buNone/>
            </a:pPr>
            <a:fld id="{1ECEC20B-3650-425F-BB66-2AD98258DAA9}" type="slidenum">
              <a:rPr lang="ru-RU" sz="1400" b="0" strike="noStrike" spc="-1">
                <a:solidFill>
                  <a:srgbClr val="000000"/>
                </a:solidFill>
                <a:latin typeface="Noto Sans"/>
              </a:rPr>
              <a:t>‹#›</a:t>
            </a:fld>
            <a:endParaRPr lang="ru-RU" sz="14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Рисунок 79"/>
          <p:cNvPicPr/>
          <p:nvPr/>
        </p:nvPicPr>
        <p:blipFill>
          <a:blip r:embed="rId14"/>
          <a:stretch/>
        </p:blipFill>
        <p:spPr>
          <a:xfrm>
            <a:off x="360" y="360"/>
            <a:ext cx="2467800" cy="5668920"/>
          </a:xfrm>
          <a:prstGeom prst="rect">
            <a:avLst/>
          </a:prstGeom>
          <a:ln w="0">
            <a:noFill/>
          </a:ln>
        </p:spPr>
      </p:pic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Noto Sans"/>
              </a:rPr>
              <a:t>Для правки текста заглавия щёлкните мышью</a:t>
            </a: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503640" y="132660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Noto Sans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Noto Sans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Noto Sans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Седьмой уровень структуры</a:t>
            </a:r>
          </a:p>
        </p:txBody>
      </p:sp>
      <p:sp>
        <p:nvSpPr>
          <p:cNvPr id="83" name="PlaceHolder 3"/>
          <p:cNvSpPr>
            <a:spLocks noGrp="1"/>
          </p:cNvSpPr>
          <p:nvPr>
            <p:ph type="dt" idx="4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&lt;дата/время&gt;</a:t>
            </a:r>
          </a:p>
        </p:txBody>
      </p:sp>
      <p:sp>
        <p:nvSpPr>
          <p:cNvPr id="84" name="PlaceHolder 4"/>
          <p:cNvSpPr>
            <a:spLocks noGrp="1"/>
          </p:cNvSpPr>
          <p:nvPr>
            <p:ph type="ftr" idx="5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ctr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&lt;нижний колонтитул&gt;</a:t>
            </a:r>
          </a:p>
        </p:txBody>
      </p:sp>
      <p:sp>
        <p:nvSpPr>
          <p:cNvPr id="85" name="PlaceHolder 5"/>
          <p:cNvSpPr>
            <a:spLocks noGrp="1"/>
          </p:cNvSpPr>
          <p:nvPr>
            <p:ph type="sldNum" idx="6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r">
              <a:buNone/>
            </a:pPr>
            <a:fld id="{453FBC29-3E24-4B18-B701-A7EE9375B214}" type="slidenum">
              <a:rPr lang="ru-RU" sz="1400" b="0" strike="noStrike" spc="-1">
                <a:solidFill>
                  <a:srgbClr val="000000"/>
                </a:solidFill>
                <a:latin typeface="Noto Sans"/>
              </a:rPr>
              <a:t>‹#›</a:t>
            </a:fld>
            <a:endParaRPr lang="ru-RU" sz="14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Рисунок 121"/>
          <p:cNvPicPr/>
          <p:nvPr/>
        </p:nvPicPr>
        <p:blipFill>
          <a:blip r:embed="rId14"/>
          <a:stretch/>
        </p:blipFill>
        <p:spPr>
          <a:xfrm rot="16200000" flipH="1">
            <a:off x="3804480" y="-3804120"/>
            <a:ext cx="2468160" cy="10076760"/>
          </a:xfrm>
          <a:prstGeom prst="rect">
            <a:avLst/>
          </a:prstGeom>
          <a:ln w="0">
            <a:noFill/>
          </a:ln>
        </p:spPr>
      </p:pic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Noto Sans"/>
              </a:rPr>
              <a:t>Для правки текста заглавия щёлкните мышью</a:t>
            </a: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503640" y="132660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Noto Sans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Noto Sans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Noto Sans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Седьмой уровень структуры</a:t>
            </a:r>
          </a:p>
        </p:txBody>
      </p:sp>
      <p:sp>
        <p:nvSpPr>
          <p:cNvPr id="125" name="PlaceHolder 3"/>
          <p:cNvSpPr>
            <a:spLocks noGrp="1"/>
          </p:cNvSpPr>
          <p:nvPr>
            <p:ph type="dt" idx="7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&lt;дата/время&gt;</a:t>
            </a:r>
          </a:p>
        </p:txBody>
      </p:sp>
      <p:sp>
        <p:nvSpPr>
          <p:cNvPr id="126" name="PlaceHolder 4"/>
          <p:cNvSpPr>
            <a:spLocks noGrp="1"/>
          </p:cNvSpPr>
          <p:nvPr>
            <p:ph type="ftr" idx="8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ctr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&lt;нижний колонтитул&gt;</a:t>
            </a:r>
          </a:p>
        </p:txBody>
      </p:sp>
      <p:sp>
        <p:nvSpPr>
          <p:cNvPr id="127" name="PlaceHolder 5"/>
          <p:cNvSpPr>
            <a:spLocks noGrp="1"/>
          </p:cNvSpPr>
          <p:nvPr>
            <p:ph type="sldNum" idx="9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r">
              <a:buNone/>
            </a:pPr>
            <a:fld id="{A1C1B4A4-2C2A-47D2-A03F-882902E275BC}" type="slidenum">
              <a:rPr lang="ru-RU" sz="1400" b="0" strike="noStrike" spc="-1">
                <a:solidFill>
                  <a:srgbClr val="000000"/>
                </a:solidFill>
                <a:latin typeface="Noto Sans"/>
              </a:rPr>
              <a:t>‹#›</a:t>
            </a:fld>
            <a:endParaRPr lang="ru-RU" sz="14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Рисунок 163"/>
          <p:cNvPicPr/>
          <p:nvPr/>
        </p:nvPicPr>
        <p:blipFill>
          <a:blip r:embed="rId14"/>
          <a:stretch/>
        </p:blipFill>
        <p:spPr>
          <a:xfrm>
            <a:off x="5943600" y="3475440"/>
            <a:ext cx="4111200" cy="2193840"/>
          </a:xfrm>
          <a:prstGeom prst="rect">
            <a:avLst/>
          </a:prstGeom>
          <a:ln w="0">
            <a:noFill/>
          </a:ln>
        </p:spPr>
      </p:pic>
      <p:pic>
        <p:nvPicPr>
          <p:cNvPr id="165" name="Рисунок 164"/>
          <p:cNvPicPr/>
          <p:nvPr/>
        </p:nvPicPr>
        <p:blipFill>
          <a:blip r:embed="rId15"/>
          <a:stretch/>
        </p:blipFill>
        <p:spPr>
          <a:xfrm>
            <a:off x="5852160" y="360"/>
            <a:ext cx="2742840" cy="2011320"/>
          </a:xfrm>
          <a:prstGeom prst="rect">
            <a:avLst/>
          </a:prstGeom>
          <a:ln w="0">
            <a:noFill/>
          </a:ln>
        </p:spPr>
      </p:pic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Noto Sans"/>
              </a:rPr>
              <a:t>Для правки текста заглавия щёлкните мышью</a:t>
            </a: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503640" y="132660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Noto Sans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Noto Sans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Noto Sans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Седьмой уровень структуры</a:t>
            </a:r>
          </a:p>
        </p:txBody>
      </p:sp>
      <p:sp>
        <p:nvSpPr>
          <p:cNvPr id="168" name="PlaceHolder 3"/>
          <p:cNvSpPr>
            <a:spLocks noGrp="1"/>
          </p:cNvSpPr>
          <p:nvPr>
            <p:ph type="dt" idx="10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&lt;дата/время&gt;</a:t>
            </a:r>
          </a:p>
        </p:txBody>
      </p:sp>
      <p:sp>
        <p:nvSpPr>
          <p:cNvPr id="169" name="PlaceHolder 4"/>
          <p:cNvSpPr>
            <a:spLocks noGrp="1"/>
          </p:cNvSpPr>
          <p:nvPr>
            <p:ph type="ftr" idx="11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ctr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&lt;нижний колонтитул&gt;</a:t>
            </a:r>
          </a:p>
        </p:txBody>
      </p:sp>
      <p:sp>
        <p:nvSpPr>
          <p:cNvPr id="170" name="PlaceHolder 5"/>
          <p:cNvSpPr>
            <a:spLocks noGrp="1"/>
          </p:cNvSpPr>
          <p:nvPr>
            <p:ph type="sldNum" idx="12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r">
              <a:buNone/>
            </a:pPr>
            <a:fld id="{18A2D663-285E-4BB1-ADA5-B019FF388254}" type="slidenum">
              <a:rPr lang="ru-RU" sz="1400" b="0" strike="noStrike" spc="-1">
                <a:solidFill>
                  <a:srgbClr val="000000"/>
                </a:solidFill>
                <a:latin typeface="Noto Sans"/>
              </a:rPr>
              <a:t>‹#›</a:t>
            </a:fld>
            <a:endParaRPr lang="ru-RU" sz="14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9B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Прямоугольник 206"/>
          <p:cNvSpPr/>
          <p:nvPr/>
        </p:nvSpPr>
        <p:spPr>
          <a:xfrm>
            <a:off x="0" y="365760"/>
            <a:ext cx="3383280" cy="579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Noto Sans"/>
              </a:rPr>
              <a:t>Для правки текста заглавия щёлкните мышью</a:t>
            </a: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503640" y="132660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Noto Sans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Noto Sans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Noto Sans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Седьмой уровень структуры</a:t>
            </a:r>
          </a:p>
        </p:txBody>
      </p:sp>
      <p:sp>
        <p:nvSpPr>
          <p:cNvPr id="210" name="PlaceHolder 3"/>
          <p:cNvSpPr>
            <a:spLocks noGrp="1"/>
          </p:cNvSpPr>
          <p:nvPr>
            <p:ph type="dt" idx="13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&lt;дата/время&gt;</a:t>
            </a:r>
          </a:p>
        </p:txBody>
      </p:sp>
      <p:sp>
        <p:nvSpPr>
          <p:cNvPr id="211" name="PlaceHolder 4"/>
          <p:cNvSpPr>
            <a:spLocks noGrp="1"/>
          </p:cNvSpPr>
          <p:nvPr>
            <p:ph type="ftr" idx="14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ctr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&lt;нижний колонтитул&gt;</a:t>
            </a:r>
          </a:p>
        </p:txBody>
      </p:sp>
      <p:sp>
        <p:nvSpPr>
          <p:cNvPr id="212" name="PlaceHolder 5"/>
          <p:cNvSpPr>
            <a:spLocks noGrp="1"/>
          </p:cNvSpPr>
          <p:nvPr>
            <p:ph type="sldNum" idx="15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r">
              <a:buNone/>
            </a:pPr>
            <a:fld id="{D4D14562-20BE-4D22-9A51-0A5F99106A73}" type="slidenum">
              <a:rPr lang="ru-RU" sz="1400" b="0" strike="noStrike" spc="-1">
                <a:solidFill>
                  <a:srgbClr val="000000"/>
                </a:solidFill>
                <a:latin typeface="Noto Sans"/>
              </a:rPr>
              <a:t>‹#›</a:t>
            </a:fld>
            <a:endParaRPr lang="ru-RU" sz="14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Полилиния: фигура 248"/>
          <p:cNvSpPr/>
          <p:nvPr/>
        </p:nvSpPr>
        <p:spPr>
          <a:xfrm>
            <a:off x="4115160" y="4846320"/>
            <a:ext cx="5961960" cy="822960"/>
          </a:xfrm>
          <a:custGeom>
            <a:avLst/>
            <a:gdLst/>
            <a:ahLst/>
            <a:cxnLst/>
            <a:rect l="0" t="0" r="r" b="b"/>
            <a:pathLst>
              <a:path w="16561" h="2286">
                <a:moveTo>
                  <a:pt x="0" y="2286"/>
                </a:moveTo>
                <a:lnTo>
                  <a:pt x="16561" y="2286"/>
                </a:lnTo>
                <a:cubicBezTo>
                  <a:pt x="16561" y="2286"/>
                  <a:pt x="16561" y="762"/>
                  <a:pt x="16561" y="0"/>
                </a:cubicBezTo>
                <a:cubicBezTo>
                  <a:pt x="11041" y="729"/>
                  <a:pt x="5520" y="1457"/>
                  <a:pt x="0" y="2186"/>
                </a:cubicBezTo>
                <a:cubicBezTo>
                  <a:pt x="0" y="2219"/>
                  <a:pt x="0" y="2286"/>
                  <a:pt x="0" y="2286"/>
                </a:cubicBezTo>
                <a:close/>
              </a:path>
            </a:pathLst>
          </a:custGeom>
          <a:solidFill>
            <a:srgbClr val="0D84A1"/>
          </a:solidFill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50" name="Полилиния: фигура 249"/>
          <p:cNvSpPr/>
          <p:nvPr/>
        </p:nvSpPr>
        <p:spPr>
          <a:xfrm>
            <a:off x="360" y="0"/>
            <a:ext cx="10076760" cy="1645920"/>
          </a:xfrm>
          <a:custGeom>
            <a:avLst/>
            <a:gdLst/>
            <a:ahLst/>
            <a:cxnLst/>
            <a:rect l="0" t="0" r="r" b="b"/>
            <a:pathLst>
              <a:path w="27991" h="4572">
                <a:moveTo>
                  <a:pt x="27991" y="0"/>
                </a:moveTo>
                <a:cubicBezTo>
                  <a:pt x="18661" y="0"/>
                  <a:pt x="0" y="0"/>
                  <a:pt x="0" y="0"/>
                </a:cubicBezTo>
                <a:cubicBezTo>
                  <a:pt x="0" y="0"/>
                  <a:pt x="0" y="3048"/>
                  <a:pt x="0" y="4572"/>
                </a:cubicBezTo>
                <a:cubicBezTo>
                  <a:pt x="9330" y="3081"/>
                  <a:pt x="18661" y="1591"/>
                  <a:pt x="27991" y="100"/>
                </a:cubicBezTo>
                <a:cubicBezTo>
                  <a:pt x="27991" y="164"/>
                  <a:pt x="27991" y="227"/>
                  <a:pt x="27991" y="291"/>
                </a:cubicBezTo>
                <a:cubicBezTo>
                  <a:pt x="27991" y="301"/>
                  <a:pt x="27991" y="310"/>
                  <a:pt x="27991" y="320"/>
                </a:cubicBezTo>
                <a:lnTo>
                  <a:pt x="27991" y="321"/>
                </a:lnTo>
                <a:lnTo>
                  <a:pt x="27991" y="320"/>
                </a:lnTo>
                <a:cubicBezTo>
                  <a:pt x="27991" y="319"/>
                  <a:pt x="27991" y="318"/>
                  <a:pt x="27991" y="317"/>
                </a:cubicBezTo>
                <a:cubicBezTo>
                  <a:pt x="27991" y="310"/>
                  <a:pt x="27991" y="304"/>
                  <a:pt x="27991" y="297"/>
                </a:cubicBezTo>
                <a:cubicBezTo>
                  <a:pt x="27991" y="198"/>
                  <a:pt x="27991" y="99"/>
                  <a:pt x="27991" y="0"/>
                </a:cubicBezTo>
                <a:close/>
              </a:path>
            </a:pathLst>
          </a:custGeom>
          <a:solidFill>
            <a:srgbClr val="0D84A1"/>
          </a:solidFill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Noto Sans"/>
              </a:rPr>
              <a:t>Для правки текста заглавия щёлкните мышью</a:t>
            </a:r>
          </a:p>
        </p:txBody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503640" y="132660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Noto Sans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Noto Sans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Noto Sans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Седьмой уровень структуры</a:t>
            </a:r>
          </a:p>
        </p:txBody>
      </p:sp>
      <p:sp>
        <p:nvSpPr>
          <p:cNvPr id="253" name="PlaceHolder 3"/>
          <p:cNvSpPr>
            <a:spLocks noGrp="1"/>
          </p:cNvSpPr>
          <p:nvPr>
            <p:ph type="dt" idx="16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&lt;дата/время&gt;</a:t>
            </a:r>
          </a:p>
        </p:txBody>
      </p:sp>
      <p:sp>
        <p:nvSpPr>
          <p:cNvPr id="254" name="PlaceHolder 4"/>
          <p:cNvSpPr>
            <a:spLocks noGrp="1"/>
          </p:cNvSpPr>
          <p:nvPr>
            <p:ph type="ftr" idx="17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ctr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&lt;нижний колонтитул&gt;</a:t>
            </a:r>
          </a:p>
        </p:txBody>
      </p:sp>
      <p:sp>
        <p:nvSpPr>
          <p:cNvPr id="255" name="PlaceHolder 5"/>
          <p:cNvSpPr>
            <a:spLocks noGrp="1"/>
          </p:cNvSpPr>
          <p:nvPr>
            <p:ph type="sldNum" idx="18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r">
              <a:buNone/>
            </a:pPr>
            <a:fld id="{FCE0C65C-5B2A-4994-9D20-0721EE4619FD}" type="slidenum">
              <a:rPr lang="ru-RU" sz="1400" b="0" strike="noStrike" spc="-1">
                <a:solidFill>
                  <a:srgbClr val="000000"/>
                </a:solidFill>
                <a:latin typeface="Noto Sans"/>
              </a:rPr>
              <a:t>‹#›</a:t>
            </a:fld>
            <a:endParaRPr lang="ru-RU" sz="14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Прямоугольник 291"/>
          <p:cNvSpPr/>
          <p:nvPr/>
        </p:nvSpPr>
        <p:spPr>
          <a:xfrm>
            <a:off x="0" y="365760"/>
            <a:ext cx="3240000" cy="579600"/>
          </a:xfrm>
          <a:prstGeom prst="rect">
            <a:avLst/>
          </a:prstGeom>
          <a:solidFill>
            <a:srgbClr val="2499B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Noto Sans"/>
              </a:rPr>
              <a:t>Для правки текста заглавия щёлкните мышью</a:t>
            </a:r>
          </a:p>
        </p:txBody>
      </p:sp>
      <p:sp>
        <p:nvSpPr>
          <p:cNvPr id="294" name="PlaceHolder 2"/>
          <p:cNvSpPr>
            <a:spLocks noGrp="1"/>
          </p:cNvSpPr>
          <p:nvPr>
            <p:ph type="body"/>
          </p:nvPr>
        </p:nvSpPr>
        <p:spPr>
          <a:xfrm>
            <a:off x="503640" y="132660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Noto Sans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Noto Sans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Noto Sans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Седьмой уровень структуры</a:t>
            </a:r>
          </a:p>
        </p:txBody>
      </p:sp>
      <p:sp>
        <p:nvSpPr>
          <p:cNvPr id="295" name="PlaceHolder 3"/>
          <p:cNvSpPr>
            <a:spLocks noGrp="1"/>
          </p:cNvSpPr>
          <p:nvPr>
            <p:ph type="dt" idx="19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&lt;дата/время&gt;</a:t>
            </a:r>
          </a:p>
        </p:txBody>
      </p:sp>
      <p:sp>
        <p:nvSpPr>
          <p:cNvPr id="296" name="PlaceHolder 4"/>
          <p:cNvSpPr>
            <a:spLocks noGrp="1"/>
          </p:cNvSpPr>
          <p:nvPr>
            <p:ph type="ftr" idx="20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ctr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&lt;нижний колонтитул&gt;</a:t>
            </a:r>
          </a:p>
        </p:txBody>
      </p:sp>
      <p:sp>
        <p:nvSpPr>
          <p:cNvPr id="297" name="PlaceHolder 5"/>
          <p:cNvSpPr>
            <a:spLocks noGrp="1"/>
          </p:cNvSpPr>
          <p:nvPr>
            <p:ph type="sldNum" idx="21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r">
              <a:buNone/>
            </a:pPr>
            <a:fld id="{3BAB35EA-C8A8-4259-A500-93828AEADE24}" type="slidenum">
              <a:rPr lang="ru-RU" sz="1400" b="0" strike="noStrike" spc="-1">
                <a:solidFill>
                  <a:srgbClr val="000000"/>
                </a:solidFill>
                <a:latin typeface="Noto Sans"/>
              </a:rPr>
              <a:t>‹#›</a:t>
            </a:fld>
            <a:endParaRPr lang="ru-RU" sz="14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Прямоугольник 333"/>
          <p:cNvSpPr/>
          <p:nvPr/>
        </p:nvSpPr>
        <p:spPr>
          <a:xfrm>
            <a:off x="8522280" y="0"/>
            <a:ext cx="1554480" cy="5669280"/>
          </a:xfrm>
          <a:prstGeom prst="rect">
            <a:avLst/>
          </a:prstGeom>
          <a:solidFill>
            <a:srgbClr val="2499B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335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Noto Sans"/>
              </a:rPr>
              <a:t>Для правки текста заглавия щёлкните мышью</a:t>
            </a:r>
          </a:p>
        </p:txBody>
      </p:sp>
      <p:sp>
        <p:nvSpPr>
          <p:cNvPr id="336" name="PlaceHolder 2"/>
          <p:cNvSpPr>
            <a:spLocks noGrp="1"/>
          </p:cNvSpPr>
          <p:nvPr>
            <p:ph type="body"/>
          </p:nvPr>
        </p:nvSpPr>
        <p:spPr>
          <a:xfrm>
            <a:off x="503640" y="132660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Noto Sans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Noto Sans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Noto Sans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Седьмой уровень структуры</a:t>
            </a:r>
          </a:p>
        </p:txBody>
      </p:sp>
      <p:sp>
        <p:nvSpPr>
          <p:cNvPr id="337" name="PlaceHolder 3"/>
          <p:cNvSpPr>
            <a:spLocks noGrp="1"/>
          </p:cNvSpPr>
          <p:nvPr>
            <p:ph type="dt" idx="22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&lt;дата/время&gt;</a:t>
            </a:r>
          </a:p>
        </p:txBody>
      </p:sp>
      <p:sp>
        <p:nvSpPr>
          <p:cNvPr id="338" name="PlaceHolder 4"/>
          <p:cNvSpPr>
            <a:spLocks noGrp="1"/>
          </p:cNvSpPr>
          <p:nvPr>
            <p:ph type="ftr" idx="23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ctr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&lt;нижний колонтитул&gt;</a:t>
            </a:r>
          </a:p>
        </p:txBody>
      </p:sp>
      <p:sp>
        <p:nvSpPr>
          <p:cNvPr id="339" name="PlaceHolder 5"/>
          <p:cNvSpPr>
            <a:spLocks noGrp="1"/>
          </p:cNvSpPr>
          <p:nvPr>
            <p:ph type="sldNum" idx="24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r">
              <a:buNone/>
            </a:pPr>
            <a:fld id="{B0BB4F28-0AF3-45FF-B7F3-DF77ABC3F895}" type="slidenum">
              <a:rPr lang="ru-RU" sz="1400" b="0" strike="noStrike" spc="-1">
                <a:solidFill>
                  <a:srgbClr val="000000"/>
                </a:solidFill>
                <a:latin typeface="Noto Sans"/>
              </a:rPr>
              <a:t>‹#›</a:t>
            </a:fld>
            <a:endParaRPr lang="ru-RU" sz="14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5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3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PlaceHolder 1"/>
          <p:cNvSpPr>
            <a:spLocks noGrp="1"/>
          </p:cNvSpPr>
          <p:nvPr>
            <p:ph type="title"/>
          </p:nvPr>
        </p:nvSpPr>
        <p:spPr>
          <a:xfrm>
            <a:off x="540000" y="312840"/>
            <a:ext cx="9263520" cy="1752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lnSpc>
                <a:spcPct val="115000"/>
              </a:lnSpc>
              <a:buNone/>
            </a:pPr>
            <a:r>
              <a:rPr lang="ru-RU" sz="2200" b="1" strike="noStrike" spc="-1">
                <a:solidFill>
                  <a:srgbClr val="FFFFFF"/>
                </a:solidFill>
                <a:latin typeface="Noto Sans"/>
              </a:rPr>
              <a:t>НАЦИОНАЛЬНЫЙ ИССЛЕДОВАТЕЛЬСКИЙ УНИВЕРСИТЕТ</a:t>
            </a:r>
            <a:br>
              <a:rPr sz="2200"/>
            </a:br>
            <a:r>
              <a:rPr lang="ru-RU" sz="2200" b="1" strike="noStrike" spc="-1">
                <a:solidFill>
                  <a:srgbClr val="FFFFFF"/>
                </a:solidFill>
                <a:latin typeface="Noto Sans"/>
              </a:rPr>
              <a:t>ИТМО</a:t>
            </a:r>
            <a:br>
              <a:rPr sz="2200"/>
            </a:br>
            <a:r>
              <a:rPr lang="ru-RU" sz="2200" b="1" strike="noStrike" spc="-1">
                <a:solidFill>
                  <a:srgbClr val="FFFFFF"/>
                </a:solidFill>
                <a:latin typeface="Noto Sans"/>
              </a:rPr>
              <a:t>ЦЕНТР АВТОРИЗОВАННОГО ОБУЧЕНИЯ ИНФОРМАЦИОННЫМ</a:t>
            </a:r>
            <a:br>
              <a:rPr sz="2200"/>
            </a:br>
            <a:r>
              <a:rPr lang="ru-RU" sz="2200" b="1" strike="noStrike" spc="-1">
                <a:solidFill>
                  <a:srgbClr val="FFFFFF"/>
                </a:solidFill>
                <a:latin typeface="Noto Sans"/>
              </a:rPr>
              <a:t>ТЕХНОЛОГИЯМ</a:t>
            </a:r>
            <a:endParaRPr lang="ru-RU" sz="2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62" name="PlaceHolder 2"/>
          <p:cNvSpPr>
            <a:spLocks noGrp="1"/>
          </p:cNvSpPr>
          <p:nvPr>
            <p:ph type="subTitle"/>
          </p:nvPr>
        </p:nvSpPr>
        <p:spPr>
          <a:xfrm>
            <a:off x="540000" y="2340000"/>
            <a:ext cx="9180000" cy="324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 algn="ctr">
              <a:lnSpc>
                <a:spcPct val="115000"/>
              </a:lnSpc>
              <a:buNone/>
            </a:pPr>
            <a:r>
              <a:rPr lang="ru-RU" sz="2200" b="0" strike="noStrike" spc="-1">
                <a:solidFill>
                  <a:srgbClr val="333333"/>
                </a:solidFill>
                <a:latin typeface="Noto Sans"/>
              </a:rPr>
              <a:t>ДИПЛОМНЫЙ ПРОЕКТ</a:t>
            </a: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  <a:p>
            <a:pPr indent="0" algn="ctr">
              <a:lnSpc>
                <a:spcPct val="150000"/>
              </a:lnSpc>
              <a:buNone/>
              <a:tabLst>
                <a:tab pos="800280" algn="l"/>
              </a:tabLst>
            </a:pPr>
            <a:r>
              <a:rPr lang="ru-RU" sz="2200" b="1" strike="noStrike" spc="-1">
                <a:solidFill>
                  <a:srgbClr val="333333"/>
                </a:solidFill>
                <a:latin typeface="Noto Sans"/>
                <a:ea typeface="Nimbus Sans"/>
              </a:rPr>
              <a:t>Социальная сеть  </a:t>
            </a:r>
            <a:r>
              <a:rPr lang="en-US" sz="2200" b="1" strike="noStrike" spc="-1">
                <a:solidFill>
                  <a:srgbClr val="333333"/>
                </a:solidFill>
                <a:latin typeface="Noto Sans"/>
                <a:ea typeface="Nimbus Sans"/>
              </a:rPr>
              <a:t>SocFilms </a:t>
            </a:r>
            <a:r>
              <a:rPr lang="ru-RU" sz="2200" b="1" strike="noStrike" spc="-1">
                <a:solidFill>
                  <a:srgbClr val="333333"/>
                </a:solidFill>
                <a:latin typeface="Noto Sans"/>
                <a:ea typeface="Nimbus Sans"/>
              </a:rPr>
              <a:t>в виде веб-приложения</a:t>
            </a: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  <a:p>
            <a:pPr indent="0" algn="r">
              <a:lnSpc>
                <a:spcPct val="115000"/>
              </a:lnSpc>
              <a:buNone/>
            </a:pPr>
            <a:r>
              <a:rPr lang="ru-RU" sz="1600" b="0" strike="noStrike" spc="-1">
                <a:solidFill>
                  <a:srgbClr val="333333"/>
                </a:solidFill>
                <a:latin typeface="Noto Sans"/>
              </a:rPr>
              <a:t>Руководитель:</a:t>
            </a:r>
            <a:endParaRPr lang="ru-RU" sz="1600" b="0" strike="noStrike" spc="-1">
              <a:solidFill>
                <a:srgbClr val="FFFFFF"/>
              </a:solidFill>
              <a:latin typeface="Noto Sans"/>
            </a:endParaRPr>
          </a:p>
          <a:p>
            <a:pPr indent="0" algn="r">
              <a:lnSpc>
                <a:spcPct val="115000"/>
              </a:lnSpc>
              <a:buNone/>
            </a:pPr>
            <a:r>
              <a:rPr lang="ru-RU" sz="1600" b="0" strike="noStrike" spc="-1">
                <a:solidFill>
                  <a:srgbClr val="333333"/>
                </a:solidFill>
                <a:latin typeface="Noto Sans"/>
              </a:rPr>
              <a:t>Кузьмин К.М.</a:t>
            </a:r>
            <a:endParaRPr lang="ru-RU" sz="1600" b="0" strike="noStrike" spc="-1">
              <a:solidFill>
                <a:srgbClr val="FFFFFF"/>
              </a:solidFill>
              <a:latin typeface="Noto Sans"/>
            </a:endParaRPr>
          </a:p>
          <a:p>
            <a:pPr indent="0" algn="r">
              <a:lnSpc>
                <a:spcPct val="115000"/>
              </a:lnSpc>
              <a:buNone/>
            </a:pPr>
            <a:r>
              <a:rPr lang="ru-RU" sz="1600" b="0" strike="noStrike" spc="-1">
                <a:solidFill>
                  <a:srgbClr val="333333"/>
                </a:solidFill>
                <a:latin typeface="Noto Sans"/>
              </a:rPr>
              <a:t>Выполнил:</a:t>
            </a:r>
            <a:endParaRPr lang="ru-RU" sz="1600" b="0" strike="noStrike" spc="-1">
              <a:solidFill>
                <a:srgbClr val="FFFFFF"/>
              </a:solidFill>
              <a:latin typeface="Noto Sans"/>
            </a:endParaRPr>
          </a:p>
          <a:p>
            <a:pPr indent="0" algn="r">
              <a:lnSpc>
                <a:spcPct val="115000"/>
              </a:lnSpc>
              <a:buNone/>
            </a:pPr>
            <a:r>
              <a:rPr lang="ru-RU" sz="1600" b="0" strike="noStrike" spc="-1">
                <a:solidFill>
                  <a:srgbClr val="333333"/>
                </a:solidFill>
                <a:latin typeface="Noto Sans"/>
              </a:rPr>
              <a:t>Ильюшин Н.А.</a:t>
            </a:r>
            <a:endParaRPr lang="ru-RU" sz="16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63" name="Прямая соединительная линия 462"/>
          <p:cNvSpPr/>
          <p:nvPr/>
        </p:nvSpPr>
        <p:spPr>
          <a:xfrm>
            <a:off x="1800000" y="2160000"/>
            <a:ext cx="6492240" cy="0"/>
          </a:xfrm>
          <a:prstGeom prst="line">
            <a:avLst/>
          </a:prstGeom>
          <a:ln w="3816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9080" tIns="-64080" rIns="109080" bIns="-64080" anchor="ctr">
            <a:no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PlaceHolder 1"/>
          <p:cNvSpPr>
            <a:spLocks noGrp="1"/>
          </p:cNvSpPr>
          <p:nvPr>
            <p:ph type="title"/>
          </p:nvPr>
        </p:nvSpPr>
        <p:spPr>
          <a:xfrm>
            <a:off x="2199600" y="1440000"/>
            <a:ext cx="5720400" cy="1384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000" b="1" strike="noStrike" spc="-1">
                <a:solidFill>
                  <a:srgbClr val="FFFFFF"/>
                </a:solidFill>
                <a:latin typeface="Noto Sans"/>
              </a:rPr>
              <a:t>Постановка задачи</a:t>
            </a:r>
            <a:endParaRPr lang="ru-RU" sz="40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65" name="TextBox 464"/>
          <p:cNvSpPr txBox="1"/>
          <p:nvPr/>
        </p:nvSpPr>
        <p:spPr>
          <a:xfrm>
            <a:off x="2340000" y="2520000"/>
            <a:ext cx="5220000" cy="29415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15000"/>
              </a:lnSpc>
            </a:pPr>
            <a:r>
              <a:rPr lang="ru-RU" sz="1600" b="0" strike="noStrike" spc="-1" dirty="0">
                <a:solidFill>
                  <a:srgbClr val="FFFFFF"/>
                </a:solidFill>
                <a:latin typeface="Noto Sans"/>
              </a:rPr>
              <a:t>Необходимо разработать веб-приложение,  выполняющее следующие функции:</a:t>
            </a:r>
            <a:endParaRPr lang="ru-RU" sz="1600" b="0" strike="noStrike" spc="-1" dirty="0">
              <a:solidFill>
                <a:srgbClr val="000000"/>
              </a:solidFill>
              <a:latin typeface="Nimbus Sans"/>
            </a:endParaRPr>
          </a:p>
          <a:p>
            <a:pPr algn="ctr">
              <a:lnSpc>
                <a:spcPct val="115000"/>
              </a:lnSpc>
            </a:pPr>
            <a:endParaRPr lang="ru-RU" sz="1600" b="0" strike="noStrike" spc="-1" dirty="0">
              <a:solidFill>
                <a:srgbClr val="000000"/>
              </a:solidFill>
              <a:latin typeface="Nimbus Sans"/>
            </a:endParaRPr>
          </a:p>
          <a:p>
            <a:pPr>
              <a:lnSpc>
                <a:spcPct val="115000"/>
              </a:lnSpc>
            </a:pPr>
            <a:r>
              <a:rPr lang="ru-RU" sz="1600" b="0" strike="noStrike" spc="-1" dirty="0">
                <a:solidFill>
                  <a:srgbClr val="FFFFFF"/>
                </a:solidFill>
                <a:latin typeface="Noto Sans"/>
              </a:rPr>
              <a:t>- поиск фильмов по названию</a:t>
            </a:r>
            <a:endParaRPr lang="ru-RU" sz="1600" b="0" strike="noStrike" spc="-1" dirty="0">
              <a:solidFill>
                <a:srgbClr val="000000"/>
              </a:solidFill>
              <a:latin typeface="Nimbus Sans"/>
            </a:endParaRPr>
          </a:p>
          <a:p>
            <a:pPr>
              <a:lnSpc>
                <a:spcPct val="115000"/>
              </a:lnSpc>
            </a:pPr>
            <a:r>
              <a:rPr lang="ru-RU" sz="1600" b="0" strike="noStrike" spc="-1" dirty="0">
                <a:solidFill>
                  <a:srgbClr val="FFFFFF"/>
                </a:solidFill>
                <a:latin typeface="Noto Sans"/>
              </a:rPr>
              <a:t>- возможность регистрации пользователей</a:t>
            </a:r>
            <a:endParaRPr lang="ru-RU" sz="1600" b="0" strike="noStrike" spc="-1" dirty="0">
              <a:solidFill>
                <a:srgbClr val="000000"/>
              </a:solidFill>
              <a:latin typeface="Nimbus Sans"/>
            </a:endParaRPr>
          </a:p>
          <a:p>
            <a:pPr>
              <a:lnSpc>
                <a:spcPct val="115000"/>
              </a:lnSpc>
            </a:pPr>
            <a:r>
              <a:rPr lang="ru-RU" sz="1600" b="0" strike="noStrike" spc="-1" dirty="0">
                <a:solidFill>
                  <a:srgbClr val="FFFFFF"/>
                </a:solidFill>
                <a:latin typeface="Noto Sans"/>
              </a:rPr>
              <a:t>- поиск друга и отправка запроса в друзья</a:t>
            </a:r>
            <a:endParaRPr lang="ru-RU" sz="1600" b="0" strike="noStrike" spc="-1" dirty="0">
              <a:solidFill>
                <a:srgbClr val="000000"/>
              </a:solidFill>
              <a:latin typeface="Nimbus Sans"/>
            </a:endParaRPr>
          </a:p>
          <a:p>
            <a:pPr>
              <a:lnSpc>
                <a:spcPct val="115000"/>
              </a:lnSpc>
            </a:pPr>
            <a:r>
              <a:rPr lang="ru-RU" sz="1600" b="0" strike="noStrike" spc="-1" dirty="0">
                <a:solidFill>
                  <a:srgbClr val="FFFFFF"/>
                </a:solidFill>
                <a:latin typeface="Noto Sans"/>
              </a:rPr>
              <a:t>- добавление фильма в избранное</a:t>
            </a:r>
            <a:endParaRPr lang="ru-RU" sz="1600" b="0" strike="noStrike" spc="-1" dirty="0">
              <a:solidFill>
                <a:srgbClr val="000000"/>
              </a:solidFill>
              <a:latin typeface="Nimbus Sans"/>
            </a:endParaRPr>
          </a:p>
          <a:p>
            <a:pPr>
              <a:lnSpc>
                <a:spcPct val="115000"/>
              </a:lnSpc>
            </a:pPr>
            <a:r>
              <a:rPr lang="ru-RU" sz="1600" b="0" strike="noStrike" spc="-1" dirty="0">
                <a:solidFill>
                  <a:srgbClr val="FFFFFF"/>
                </a:solidFill>
                <a:latin typeface="Noto Sans"/>
              </a:rPr>
              <a:t>- просмотр избранных фильмов друзей</a:t>
            </a:r>
            <a:endParaRPr lang="ru-RU" sz="1600" b="0" strike="noStrike" spc="-1" dirty="0">
              <a:solidFill>
                <a:srgbClr val="000000"/>
              </a:solidFill>
              <a:latin typeface="Nimbus Sans"/>
            </a:endParaRPr>
          </a:p>
        </p:txBody>
      </p:sp>
      <p:sp>
        <p:nvSpPr>
          <p:cNvPr id="466" name="Полилиния: фигура 465"/>
          <p:cNvSpPr/>
          <p:nvPr/>
        </p:nvSpPr>
        <p:spPr>
          <a:xfrm>
            <a:off x="4077720" y="313920"/>
            <a:ext cx="1920960" cy="1486080"/>
          </a:xfrm>
          <a:custGeom>
            <a:avLst/>
            <a:gdLst/>
            <a:ahLst/>
            <a:cxnLst/>
            <a:rect l="0" t="0" r="r" b="b"/>
            <a:pathLst>
              <a:path w="5336" h="4128">
                <a:moveTo>
                  <a:pt x="0" y="2670"/>
                </a:moveTo>
                <a:cubicBezTo>
                  <a:pt x="0" y="2604"/>
                  <a:pt x="22" y="2554"/>
                  <a:pt x="66" y="2519"/>
                </a:cubicBezTo>
                <a:cubicBezTo>
                  <a:pt x="100" y="2482"/>
                  <a:pt x="150" y="2463"/>
                  <a:pt x="216" y="2463"/>
                </a:cubicBezTo>
                <a:lnTo>
                  <a:pt x="729" y="2463"/>
                </a:lnTo>
                <a:cubicBezTo>
                  <a:pt x="788" y="2463"/>
                  <a:pt x="838" y="2482"/>
                  <a:pt x="877" y="2522"/>
                </a:cubicBezTo>
                <a:cubicBezTo>
                  <a:pt x="916" y="2561"/>
                  <a:pt x="936" y="2610"/>
                  <a:pt x="936" y="2670"/>
                </a:cubicBezTo>
                <a:cubicBezTo>
                  <a:pt x="936" y="2729"/>
                  <a:pt x="915" y="2779"/>
                  <a:pt x="874" y="2820"/>
                </a:cubicBezTo>
                <a:cubicBezTo>
                  <a:pt x="834" y="2861"/>
                  <a:pt x="785" y="2881"/>
                  <a:pt x="729" y="2881"/>
                </a:cubicBezTo>
                <a:lnTo>
                  <a:pt x="216" y="2881"/>
                </a:lnTo>
                <a:cubicBezTo>
                  <a:pt x="157" y="2881"/>
                  <a:pt x="106" y="2861"/>
                  <a:pt x="63" y="2820"/>
                </a:cubicBezTo>
                <a:cubicBezTo>
                  <a:pt x="21" y="2779"/>
                  <a:pt x="0" y="2729"/>
                  <a:pt x="0" y="2670"/>
                </a:cubicBezTo>
                <a:moveTo>
                  <a:pt x="226" y="3917"/>
                </a:moveTo>
                <a:cubicBezTo>
                  <a:pt x="226" y="3860"/>
                  <a:pt x="248" y="3810"/>
                  <a:pt x="292" y="3766"/>
                </a:cubicBezTo>
                <a:cubicBezTo>
                  <a:pt x="332" y="3729"/>
                  <a:pt x="382" y="3710"/>
                  <a:pt x="442" y="3710"/>
                </a:cubicBezTo>
                <a:lnTo>
                  <a:pt x="4899" y="3710"/>
                </a:lnTo>
                <a:cubicBezTo>
                  <a:pt x="4958" y="3710"/>
                  <a:pt x="5008" y="3729"/>
                  <a:pt x="5049" y="3769"/>
                </a:cubicBezTo>
                <a:cubicBezTo>
                  <a:pt x="5090" y="3808"/>
                  <a:pt x="5110" y="3856"/>
                  <a:pt x="5110" y="3914"/>
                </a:cubicBezTo>
                <a:cubicBezTo>
                  <a:pt x="5110" y="3972"/>
                  <a:pt x="5090" y="4022"/>
                  <a:pt x="5049" y="4065"/>
                </a:cubicBezTo>
                <a:cubicBezTo>
                  <a:pt x="5008" y="4107"/>
                  <a:pt x="4958" y="4128"/>
                  <a:pt x="4899" y="4128"/>
                </a:cubicBezTo>
                <a:lnTo>
                  <a:pt x="442" y="4128"/>
                </a:lnTo>
                <a:cubicBezTo>
                  <a:pt x="382" y="4128"/>
                  <a:pt x="331" y="4108"/>
                  <a:pt x="289" y="4067"/>
                </a:cubicBezTo>
                <a:cubicBezTo>
                  <a:pt x="247" y="4026"/>
                  <a:pt x="226" y="3976"/>
                  <a:pt x="226" y="3917"/>
                </a:cubicBezTo>
                <a:moveTo>
                  <a:pt x="729" y="936"/>
                </a:moveTo>
                <a:cubicBezTo>
                  <a:pt x="729" y="873"/>
                  <a:pt x="748" y="824"/>
                  <a:pt x="785" y="790"/>
                </a:cubicBezTo>
                <a:cubicBezTo>
                  <a:pt x="826" y="746"/>
                  <a:pt x="876" y="724"/>
                  <a:pt x="936" y="724"/>
                </a:cubicBezTo>
                <a:cubicBezTo>
                  <a:pt x="995" y="724"/>
                  <a:pt x="1045" y="746"/>
                  <a:pt x="1086" y="790"/>
                </a:cubicBezTo>
                <a:lnTo>
                  <a:pt x="1439" y="1147"/>
                </a:lnTo>
                <a:cubicBezTo>
                  <a:pt x="1483" y="1188"/>
                  <a:pt x="1505" y="1236"/>
                  <a:pt x="1505" y="1293"/>
                </a:cubicBezTo>
                <a:cubicBezTo>
                  <a:pt x="1505" y="1355"/>
                  <a:pt x="1485" y="1406"/>
                  <a:pt x="1446" y="1446"/>
                </a:cubicBezTo>
                <a:cubicBezTo>
                  <a:pt x="1407" y="1485"/>
                  <a:pt x="1357" y="1504"/>
                  <a:pt x="1298" y="1504"/>
                </a:cubicBezTo>
                <a:cubicBezTo>
                  <a:pt x="1244" y="1504"/>
                  <a:pt x="1196" y="1484"/>
                  <a:pt x="1152" y="1443"/>
                </a:cubicBezTo>
                <a:lnTo>
                  <a:pt x="785" y="1086"/>
                </a:lnTo>
                <a:cubicBezTo>
                  <a:pt x="748" y="1052"/>
                  <a:pt x="729" y="1001"/>
                  <a:pt x="729" y="936"/>
                </a:cubicBezTo>
                <a:moveTo>
                  <a:pt x="1363" y="2671"/>
                </a:moveTo>
                <a:cubicBezTo>
                  <a:pt x="1363" y="2884"/>
                  <a:pt x="1407" y="3075"/>
                  <a:pt x="1495" y="3245"/>
                </a:cubicBezTo>
                <a:cubicBezTo>
                  <a:pt x="1501" y="3266"/>
                  <a:pt x="1522" y="3277"/>
                  <a:pt x="1556" y="3277"/>
                </a:cubicBezTo>
                <a:lnTo>
                  <a:pt x="1961" y="3277"/>
                </a:lnTo>
                <a:cubicBezTo>
                  <a:pt x="1980" y="3277"/>
                  <a:pt x="1992" y="3272"/>
                  <a:pt x="1996" y="3261"/>
                </a:cubicBezTo>
                <a:cubicBezTo>
                  <a:pt x="2001" y="3250"/>
                  <a:pt x="1996" y="3237"/>
                  <a:pt x="1980" y="3221"/>
                </a:cubicBezTo>
                <a:cubicBezTo>
                  <a:pt x="1848" y="3061"/>
                  <a:pt x="1783" y="2878"/>
                  <a:pt x="1783" y="2671"/>
                </a:cubicBezTo>
                <a:cubicBezTo>
                  <a:pt x="1783" y="2426"/>
                  <a:pt x="1870" y="2218"/>
                  <a:pt x="2046" y="2047"/>
                </a:cubicBezTo>
                <a:cubicBezTo>
                  <a:pt x="2221" y="1876"/>
                  <a:pt x="2430" y="1791"/>
                  <a:pt x="2671" y="1791"/>
                </a:cubicBezTo>
                <a:cubicBezTo>
                  <a:pt x="2916" y="1791"/>
                  <a:pt x="3123" y="1876"/>
                  <a:pt x="3294" y="2047"/>
                </a:cubicBezTo>
                <a:cubicBezTo>
                  <a:pt x="3465" y="2218"/>
                  <a:pt x="3550" y="2426"/>
                  <a:pt x="3550" y="2671"/>
                </a:cubicBezTo>
                <a:cubicBezTo>
                  <a:pt x="3550" y="2881"/>
                  <a:pt x="3486" y="3064"/>
                  <a:pt x="3357" y="3221"/>
                </a:cubicBezTo>
                <a:cubicBezTo>
                  <a:pt x="3348" y="3237"/>
                  <a:pt x="3343" y="3246"/>
                  <a:pt x="3343" y="3249"/>
                </a:cubicBezTo>
                <a:cubicBezTo>
                  <a:pt x="3343" y="3255"/>
                  <a:pt x="3346" y="3262"/>
                  <a:pt x="3350" y="3268"/>
                </a:cubicBezTo>
                <a:cubicBezTo>
                  <a:pt x="3355" y="3274"/>
                  <a:pt x="3364" y="3277"/>
                  <a:pt x="3376" y="3277"/>
                </a:cubicBezTo>
                <a:lnTo>
                  <a:pt x="3789" y="3277"/>
                </a:lnTo>
                <a:cubicBezTo>
                  <a:pt x="3811" y="3277"/>
                  <a:pt x="3829" y="3266"/>
                  <a:pt x="3841" y="3245"/>
                </a:cubicBezTo>
                <a:cubicBezTo>
                  <a:pt x="3932" y="3072"/>
                  <a:pt x="3977" y="2881"/>
                  <a:pt x="3977" y="2671"/>
                </a:cubicBezTo>
                <a:cubicBezTo>
                  <a:pt x="3977" y="2435"/>
                  <a:pt x="3918" y="2218"/>
                  <a:pt x="3801" y="2017"/>
                </a:cubicBezTo>
                <a:cubicBezTo>
                  <a:pt x="3683" y="1816"/>
                  <a:pt x="3524" y="1657"/>
                  <a:pt x="3324" y="1540"/>
                </a:cubicBezTo>
                <a:cubicBezTo>
                  <a:pt x="3123" y="1422"/>
                  <a:pt x="2905" y="1363"/>
                  <a:pt x="2670" y="1363"/>
                </a:cubicBezTo>
                <a:cubicBezTo>
                  <a:pt x="2435" y="1363"/>
                  <a:pt x="2217" y="1422"/>
                  <a:pt x="2017" y="1540"/>
                </a:cubicBezTo>
                <a:cubicBezTo>
                  <a:pt x="1816" y="1657"/>
                  <a:pt x="1657" y="1816"/>
                  <a:pt x="1540" y="2017"/>
                </a:cubicBezTo>
                <a:cubicBezTo>
                  <a:pt x="1422" y="2218"/>
                  <a:pt x="1363" y="2435"/>
                  <a:pt x="1363" y="2671"/>
                </a:cubicBezTo>
                <a:moveTo>
                  <a:pt x="2460" y="729"/>
                </a:moveTo>
                <a:lnTo>
                  <a:pt x="2460" y="216"/>
                </a:lnTo>
                <a:cubicBezTo>
                  <a:pt x="2460" y="157"/>
                  <a:pt x="2480" y="106"/>
                  <a:pt x="2521" y="64"/>
                </a:cubicBezTo>
                <a:cubicBezTo>
                  <a:pt x="2561" y="21"/>
                  <a:pt x="2611" y="0"/>
                  <a:pt x="2669" y="0"/>
                </a:cubicBezTo>
                <a:cubicBezTo>
                  <a:pt x="2727" y="0"/>
                  <a:pt x="2778" y="21"/>
                  <a:pt x="2821" y="64"/>
                </a:cubicBezTo>
                <a:cubicBezTo>
                  <a:pt x="2865" y="106"/>
                  <a:pt x="2887" y="157"/>
                  <a:pt x="2887" y="216"/>
                </a:cubicBezTo>
                <a:lnTo>
                  <a:pt x="2887" y="729"/>
                </a:lnTo>
                <a:cubicBezTo>
                  <a:pt x="2887" y="788"/>
                  <a:pt x="2865" y="839"/>
                  <a:pt x="2821" y="881"/>
                </a:cubicBezTo>
                <a:cubicBezTo>
                  <a:pt x="2778" y="924"/>
                  <a:pt x="2727" y="945"/>
                  <a:pt x="2669" y="945"/>
                </a:cubicBezTo>
                <a:cubicBezTo>
                  <a:pt x="2611" y="945"/>
                  <a:pt x="2561" y="924"/>
                  <a:pt x="2521" y="881"/>
                </a:cubicBezTo>
                <a:cubicBezTo>
                  <a:pt x="2480" y="839"/>
                  <a:pt x="2460" y="788"/>
                  <a:pt x="2460" y="729"/>
                </a:cubicBezTo>
                <a:moveTo>
                  <a:pt x="3836" y="1293"/>
                </a:moveTo>
                <a:cubicBezTo>
                  <a:pt x="3836" y="1233"/>
                  <a:pt x="3857" y="1185"/>
                  <a:pt x="3898" y="1147"/>
                </a:cubicBezTo>
                <a:lnTo>
                  <a:pt x="4250" y="790"/>
                </a:lnTo>
                <a:cubicBezTo>
                  <a:pt x="4291" y="746"/>
                  <a:pt x="4341" y="724"/>
                  <a:pt x="4401" y="724"/>
                </a:cubicBezTo>
                <a:cubicBezTo>
                  <a:pt x="4463" y="724"/>
                  <a:pt x="4514" y="744"/>
                  <a:pt x="4553" y="785"/>
                </a:cubicBezTo>
                <a:cubicBezTo>
                  <a:pt x="4592" y="826"/>
                  <a:pt x="4612" y="876"/>
                  <a:pt x="4612" y="936"/>
                </a:cubicBezTo>
                <a:cubicBezTo>
                  <a:pt x="4612" y="998"/>
                  <a:pt x="4595" y="1049"/>
                  <a:pt x="4560" y="1086"/>
                </a:cubicBezTo>
                <a:lnTo>
                  <a:pt x="4189" y="1443"/>
                </a:lnTo>
                <a:cubicBezTo>
                  <a:pt x="4148" y="1481"/>
                  <a:pt x="4100" y="1500"/>
                  <a:pt x="4043" y="1500"/>
                </a:cubicBezTo>
                <a:cubicBezTo>
                  <a:pt x="3981" y="1500"/>
                  <a:pt x="3931" y="1481"/>
                  <a:pt x="3893" y="1443"/>
                </a:cubicBezTo>
                <a:cubicBezTo>
                  <a:pt x="3855" y="1406"/>
                  <a:pt x="3836" y="1356"/>
                  <a:pt x="3836" y="1293"/>
                </a:cubicBezTo>
                <a:moveTo>
                  <a:pt x="4405" y="2670"/>
                </a:moveTo>
                <a:cubicBezTo>
                  <a:pt x="4405" y="2604"/>
                  <a:pt x="4426" y="2554"/>
                  <a:pt x="4466" y="2519"/>
                </a:cubicBezTo>
                <a:cubicBezTo>
                  <a:pt x="4501" y="2482"/>
                  <a:pt x="4548" y="2463"/>
                  <a:pt x="4607" y="2463"/>
                </a:cubicBezTo>
                <a:lnTo>
                  <a:pt x="5120" y="2463"/>
                </a:lnTo>
                <a:cubicBezTo>
                  <a:pt x="5179" y="2463"/>
                  <a:pt x="5230" y="2482"/>
                  <a:pt x="5272" y="2522"/>
                </a:cubicBezTo>
                <a:cubicBezTo>
                  <a:pt x="5315" y="2561"/>
                  <a:pt x="5336" y="2610"/>
                  <a:pt x="5336" y="2670"/>
                </a:cubicBezTo>
                <a:cubicBezTo>
                  <a:pt x="5336" y="2729"/>
                  <a:pt x="5315" y="2779"/>
                  <a:pt x="5272" y="2820"/>
                </a:cubicBezTo>
                <a:cubicBezTo>
                  <a:pt x="5230" y="2861"/>
                  <a:pt x="5179" y="2881"/>
                  <a:pt x="5120" y="2881"/>
                </a:cubicBezTo>
                <a:lnTo>
                  <a:pt x="4607" y="2881"/>
                </a:lnTo>
                <a:cubicBezTo>
                  <a:pt x="4551" y="2881"/>
                  <a:pt x="4503" y="2861"/>
                  <a:pt x="4464" y="2820"/>
                </a:cubicBezTo>
                <a:cubicBezTo>
                  <a:pt x="4425" y="2779"/>
                  <a:pt x="4405" y="2729"/>
                  <a:pt x="4405" y="2670"/>
                </a:cubicBezTo>
                <a:close/>
              </a:path>
            </a:pathLst>
          </a:custGeom>
          <a:gradFill rotWithShape="0">
            <a:gsLst>
              <a:gs pos="0">
                <a:srgbClr val="FFFFFF">
                  <a:alpha val="80000"/>
                </a:srgbClr>
              </a:gs>
              <a:gs pos="100000">
                <a:srgbClr val="FFFFFF"/>
              </a:gs>
            </a:gsLst>
            <a:lin ang="5400000"/>
          </a:gradFill>
          <a:ln w="0">
            <a:noFill/>
          </a:ln>
        </p:spPr>
        <p:txBody>
          <a:bodyPr lIns="90000" tIns="45000" rIns="90000" bIns="45000" anchor="ctr" anchorCtr="1">
            <a:no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TextBox 466"/>
          <p:cNvSpPr txBox="1"/>
          <p:nvPr/>
        </p:nvSpPr>
        <p:spPr>
          <a:xfrm>
            <a:off x="4761720" y="1526400"/>
            <a:ext cx="4778280" cy="3472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ru-RU" sz="2800" b="1" strike="noStrike" spc="-1" dirty="0">
                <a:solidFill>
                  <a:srgbClr val="666666"/>
                </a:solidFill>
                <a:latin typeface="Noto Sans"/>
              </a:rPr>
              <a:t>- Python 3.11</a:t>
            </a:r>
            <a:endParaRPr lang="ru-RU" sz="2800" b="0" strike="noStrike" spc="-1" dirty="0">
              <a:solidFill>
                <a:srgbClr val="000000"/>
              </a:solidFill>
              <a:latin typeface="Nimbus Sans"/>
            </a:endParaRPr>
          </a:p>
          <a:p>
            <a:r>
              <a:rPr lang="ru-RU" sz="2800" b="1" strike="noStrike" spc="-1" dirty="0">
                <a:solidFill>
                  <a:srgbClr val="666666"/>
                </a:solidFill>
                <a:latin typeface="Noto Sans"/>
              </a:rPr>
              <a:t>- </a:t>
            </a:r>
            <a:r>
              <a:rPr lang="ru-RU" sz="2800" b="1" strike="noStrike" spc="-1" dirty="0" err="1">
                <a:solidFill>
                  <a:srgbClr val="666666"/>
                </a:solidFill>
                <a:latin typeface="Noto Sans"/>
              </a:rPr>
              <a:t>Flask</a:t>
            </a:r>
            <a:r>
              <a:rPr lang="ru-RU" sz="2800" b="1" strike="noStrike" spc="-1" dirty="0">
                <a:solidFill>
                  <a:srgbClr val="666666"/>
                </a:solidFill>
                <a:latin typeface="Noto Sans"/>
              </a:rPr>
              <a:t> 2.2.3</a:t>
            </a:r>
            <a:endParaRPr lang="ru-RU" sz="2800" b="0" strike="noStrike" spc="-1" dirty="0">
              <a:solidFill>
                <a:srgbClr val="000000"/>
              </a:solidFill>
              <a:latin typeface="Nimbus Sans"/>
            </a:endParaRPr>
          </a:p>
          <a:p>
            <a:r>
              <a:rPr lang="ru-RU" sz="2800" b="1" strike="noStrike" spc="-1" dirty="0">
                <a:solidFill>
                  <a:srgbClr val="666666"/>
                </a:solidFill>
                <a:latin typeface="Noto Sans"/>
              </a:rPr>
              <a:t>- </a:t>
            </a:r>
            <a:r>
              <a:rPr lang="ru-RU" sz="2800" b="1" strike="noStrike" spc="-1" dirty="0" err="1">
                <a:solidFill>
                  <a:srgbClr val="666666"/>
                </a:solidFill>
                <a:latin typeface="Noto Sans"/>
              </a:rPr>
              <a:t>Pycharm</a:t>
            </a:r>
            <a:r>
              <a:rPr lang="ru-RU" sz="2800" b="1" strike="noStrike" spc="-1" dirty="0">
                <a:solidFill>
                  <a:srgbClr val="666666"/>
                </a:solidFill>
                <a:latin typeface="Noto Sans"/>
              </a:rPr>
              <a:t> Community Edition 2022.3.3</a:t>
            </a:r>
            <a:endParaRPr lang="ru-RU" sz="2800" b="0" strike="noStrike" spc="-1" dirty="0">
              <a:solidFill>
                <a:srgbClr val="000000"/>
              </a:solidFill>
              <a:latin typeface="Nimbus Sans"/>
            </a:endParaRPr>
          </a:p>
          <a:p>
            <a:r>
              <a:rPr lang="ru-RU" sz="2800" b="1" strike="noStrike" spc="-1" dirty="0">
                <a:solidFill>
                  <a:srgbClr val="666666"/>
                </a:solidFill>
                <a:latin typeface="Noto Sans"/>
              </a:rPr>
              <a:t>- MySQL Community 8.0.32.0</a:t>
            </a:r>
            <a:endParaRPr lang="ru-RU" sz="2800" b="0" strike="noStrike" spc="-1" dirty="0">
              <a:solidFill>
                <a:srgbClr val="000000"/>
              </a:solidFill>
              <a:latin typeface="Nimbus Sans"/>
            </a:endParaRPr>
          </a:p>
          <a:p>
            <a:endParaRPr lang="ru-RU" sz="2800" b="0" strike="noStrike" spc="-1" dirty="0">
              <a:solidFill>
                <a:srgbClr val="000000"/>
              </a:solidFill>
              <a:latin typeface="Nimbus Sans"/>
            </a:endParaRPr>
          </a:p>
        </p:txBody>
      </p:sp>
      <p:sp>
        <p:nvSpPr>
          <p:cNvPr id="468" name="Полилиния: фигура 467"/>
          <p:cNvSpPr/>
          <p:nvPr/>
        </p:nvSpPr>
        <p:spPr>
          <a:xfrm>
            <a:off x="4194000" y="2128680"/>
            <a:ext cx="400320" cy="457200"/>
          </a:xfrm>
          <a:custGeom>
            <a:avLst/>
            <a:gdLst/>
            <a:ahLst/>
            <a:cxnLst/>
            <a:rect l="0" t="0" r="r" b="b"/>
            <a:pathLst>
              <a:path w="1112" h="1270">
                <a:moveTo>
                  <a:pt x="871" y="320"/>
                </a:moveTo>
                <a:cubicBezTo>
                  <a:pt x="936" y="332"/>
                  <a:pt x="989" y="366"/>
                  <a:pt x="1030" y="424"/>
                </a:cubicBezTo>
                <a:cubicBezTo>
                  <a:pt x="1066" y="475"/>
                  <a:pt x="1091" y="540"/>
                  <a:pt x="1104" y="618"/>
                </a:cubicBezTo>
                <a:cubicBezTo>
                  <a:pt x="1116" y="689"/>
                  <a:pt x="1115" y="760"/>
                  <a:pt x="1102" y="831"/>
                </a:cubicBezTo>
                <a:cubicBezTo>
                  <a:pt x="1082" y="948"/>
                  <a:pt x="1042" y="1047"/>
                  <a:pt x="983" y="1126"/>
                </a:cubicBezTo>
                <a:cubicBezTo>
                  <a:pt x="912" y="1222"/>
                  <a:pt x="823" y="1270"/>
                  <a:pt x="715" y="1270"/>
                </a:cubicBezTo>
                <a:cubicBezTo>
                  <a:pt x="689" y="1270"/>
                  <a:pt x="660" y="1262"/>
                  <a:pt x="628" y="1245"/>
                </a:cubicBezTo>
                <a:cubicBezTo>
                  <a:pt x="607" y="1232"/>
                  <a:pt x="583" y="1225"/>
                  <a:pt x="556" y="1225"/>
                </a:cubicBezTo>
                <a:cubicBezTo>
                  <a:pt x="530" y="1225"/>
                  <a:pt x="506" y="1232"/>
                  <a:pt x="484" y="1245"/>
                </a:cubicBezTo>
                <a:cubicBezTo>
                  <a:pt x="453" y="1262"/>
                  <a:pt x="424" y="1270"/>
                  <a:pt x="398" y="1270"/>
                </a:cubicBezTo>
                <a:cubicBezTo>
                  <a:pt x="290" y="1270"/>
                  <a:pt x="201" y="1222"/>
                  <a:pt x="130" y="1126"/>
                </a:cubicBezTo>
                <a:cubicBezTo>
                  <a:pt x="70" y="1047"/>
                  <a:pt x="30" y="948"/>
                  <a:pt x="11" y="831"/>
                </a:cubicBezTo>
                <a:cubicBezTo>
                  <a:pt x="-3" y="760"/>
                  <a:pt x="-3" y="689"/>
                  <a:pt x="8" y="618"/>
                </a:cubicBezTo>
                <a:cubicBezTo>
                  <a:pt x="21" y="540"/>
                  <a:pt x="46" y="475"/>
                  <a:pt x="83" y="424"/>
                </a:cubicBezTo>
                <a:cubicBezTo>
                  <a:pt x="124" y="366"/>
                  <a:pt x="177" y="332"/>
                  <a:pt x="241" y="320"/>
                </a:cubicBezTo>
                <a:cubicBezTo>
                  <a:pt x="281" y="313"/>
                  <a:pt x="336" y="319"/>
                  <a:pt x="405" y="337"/>
                </a:cubicBezTo>
                <a:cubicBezTo>
                  <a:pt x="464" y="354"/>
                  <a:pt x="515" y="374"/>
                  <a:pt x="556" y="397"/>
                </a:cubicBezTo>
                <a:cubicBezTo>
                  <a:pt x="598" y="374"/>
                  <a:pt x="648" y="354"/>
                  <a:pt x="708" y="337"/>
                </a:cubicBezTo>
                <a:cubicBezTo>
                  <a:pt x="777" y="319"/>
                  <a:pt x="832" y="313"/>
                  <a:pt x="871" y="320"/>
                </a:cubicBezTo>
                <a:moveTo>
                  <a:pt x="735" y="218"/>
                </a:moveTo>
                <a:cubicBezTo>
                  <a:pt x="712" y="240"/>
                  <a:pt x="681" y="255"/>
                  <a:pt x="643" y="265"/>
                </a:cubicBezTo>
                <a:cubicBezTo>
                  <a:pt x="617" y="274"/>
                  <a:pt x="588" y="278"/>
                  <a:pt x="556" y="278"/>
                </a:cubicBezTo>
                <a:lnTo>
                  <a:pt x="519" y="275"/>
                </a:lnTo>
                <a:cubicBezTo>
                  <a:pt x="516" y="252"/>
                  <a:pt x="516" y="226"/>
                  <a:pt x="519" y="196"/>
                </a:cubicBezTo>
                <a:cubicBezTo>
                  <a:pt x="526" y="136"/>
                  <a:pt x="545" y="91"/>
                  <a:pt x="576" y="60"/>
                </a:cubicBezTo>
                <a:cubicBezTo>
                  <a:pt x="599" y="38"/>
                  <a:pt x="630" y="22"/>
                  <a:pt x="668" y="12"/>
                </a:cubicBezTo>
                <a:cubicBezTo>
                  <a:pt x="694" y="4"/>
                  <a:pt x="723" y="0"/>
                  <a:pt x="755" y="0"/>
                </a:cubicBezTo>
                <a:lnTo>
                  <a:pt x="792" y="2"/>
                </a:lnTo>
                <a:lnTo>
                  <a:pt x="794" y="40"/>
                </a:lnTo>
                <a:cubicBezTo>
                  <a:pt x="794" y="71"/>
                  <a:pt x="790" y="100"/>
                  <a:pt x="782" y="127"/>
                </a:cubicBezTo>
                <a:cubicBezTo>
                  <a:pt x="772" y="165"/>
                  <a:pt x="756" y="195"/>
                  <a:pt x="735" y="218"/>
                </a:cubicBezTo>
                <a:close/>
              </a:path>
            </a:pathLst>
          </a:custGeom>
          <a:gradFill rotWithShape="0">
            <a:gsLst>
              <a:gs pos="0">
                <a:srgbClr val="0D84A1">
                  <a:alpha val="80000"/>
                </a:srgbClr>
              </a:gs>
              <a:gs pos="100000">
                <a:srgbClr val="0D84A1"/>
              </a:gs>
            </a:gsLst>
            <a:lin ang="5400000"/>
          </a:gradFill>
          <a:ln w="0">
            <a:noFill/>
          </a:ln>
        </p:spPr>
        <p:txBody>
          <a:bodyPr lIns="90000" tIns="45000" rIns="90000" bIns="45000" anchor="ctr" anchorCtr="1">
            <a:noAutofit/>
          </a:bodyPr>
          <a:lstStyle/>
          <a:p>
            <a:endParaRPr lang="ru-RU" sz="3600" b="0" strike="noStrike" spc="-1">
              <a:solidFill>
                <a:srgbClr val="0D84A1"/>
              </a:solidFill>
              <a:latin typeface="Noto Sans"/>
            </a:endParaRPr>
          </a:p>
        </p:txBody>
      </p:sp>
      <p:sp>
        <p:nvSpPr>
          <p:cNvPr id="469" name="Полилиния: фигура 468"/>
          <p:cNvSpPr/>
          <p:nvPr/>
        </p:nvSpPr>
        <p:spPr>
          <a:xfrm>
            <a:off x="4140000" y="3052800"/>
            <a:ext cx="441720" cy="347040"/>
          </a:xfrm>
          <a:custGeom>
            <a:avLst/>
            <a:gdLst/>
            <a:ahLst/>
            <a:cxnLst/>
            <a:rect l="0" t="0" r="r" b="b"/>
            <a:pathLst>
              <a:path w="1227" h="964">
                <a:moveTo>
                  <a:pt x="864" y="425"/>
                </a:moveTo>
                <a:cubicBezTo>
                  <a:pt x="872" y="417"/>
                  <a:pt x="876" y="407"/>
                  <a:pt x="876" y="395"/>
                </a:cubicBezTo>
                <a:cubicBezTo>
                  <a:pt x="876" y="383"/>
                  <a:pt x="872" y="373"/>
                  <a:pt x="864" y="364"/>
                </a:cubicBezTo>
                <a:cubicBezTo>
                  <a:pt x="855" y="355"/>
                  <a:pt x="845" y="351"/>
                  <a:pt x="832" y="351"/>
                </a:cubicBezTo>
                <a:cubicBezTo>
                  <a:pt x="773" y="351"/>
                  <a:pt x="718" y="357"/>
                  <a:pt x="666" y="369"/>
                </a:cubicBezTo>
                <a:cubicBezTo>
                  <a:pt x="615" y="381"/>
                  <a:pt x="567" y="399"/>
                  <a:pt x="522" y="424"/>
                </a:cubicBezTo>
                <a:cubicBezTo>
                  <a:pt x="477" y="448"/>
                  <a:pt x="435" y="477"/>
                  <a:pt x="397" y="509"/>
                </a:cubicBezTo>
                <a:cubicBezTo>
                  <a:pt x="358" y="542"/>
                  <a:pt x="318" y="581"/>
                  <a:pt x="276" y="627"/>
                </a:cubicBezTo>
                <a:cubicBezTo>
                  <a:pt x="268" y="637"/>
                  <a:pt x="263" y="647"/>
                  <a:pt x="263" y="657"/>
                </a:cubicBezTo>
                <a:cubicBezTo>
                  <a:pt x="263" y="670"/>
                  <a:pt x="267" y="680"/>
                  <a:pt x="276" y="688"/>
                </a:cubicBezTo>
                <a:cubicBezTo>
                  <a:pt x="285" y="697"/>
                  <a:pt x="295" y="701"/>
                  <a:pt x="306" y="701"/>
                </a:cubicBezTo>
                <a:cubicBezTo>
                  <a:pt x="317" y="701"/>
                  <a:pt x="328" y="697"/>
                  <a:pt x="337" y="688"/>
                </a:cubicBezTo>
                <a:cubicBezTo>
                  <a:pt x="350" y="678"/>
                  <a:pt x="367" y="661"/>
                  <a:pt x="388" y="640"/>
                </a:cubicBezTo>
                <a:cubicBezTo>
                  <a:pt x="409" y="618"/>
                  <a:pt x="425" y="603"/>
                  <a:pt x="434" y="594"/>
                </a:cubicBezTo>
                <a:cubicBezTo>
                  <a:pt x="497" y="538"/>
                  <a:pt x="559" y="498"/>
                  <a:pt x="618" y="474"/>
                </a:cubicBezTo>
                <a:cubicBezTo>
                  <a:pt x="678" y="450"/>
                  <a:pt x="749" y="438"/>
                  <a:pt x="832" y="438"/>
                </a:cubicBezTo>
                <a:cubicBezTo>
                  <a:pt x="845" y="438"/>
                  <a:pt x="855" y="434"/>
                  <a:pt x="864" y="425"/>
                </a:cubicBezTo>
                <a:moveTo>
                  <a:pt x="1227" y="259"/>
                </a:moveTo>
                <a:cubicBezTo>
                  <a:pt x="1227" y="302"/>
                  <a:pt x="1222" y="346"/>
                  <a:pt x="1213" y="391"/>
                </a:cubicBezTo>
                <a:cubicBezTo>
                  <a:pt x="1174" y="585"/>
                  <a:pt x="1050" y="734"/>
                  <a:pt x="842" y="837"/>
                </a:cubicBezTo>
                <a:cubicBezTo>
                  <a:pt x="745" y="886"/>
                  <a:pt x="644" y="911"/>
                  <a:pt x="542" y="911"/>
                </a:cubicBezTo>
                <a:cubicBezTo>
                  <a:pt x="476" y="911"/>
                  <a:pt x="410" y="901"/>
                  <a:pt x="346" y="879"/>
                </a:cubicBezTo>
                <a:cubicBezTo>
                  <a:pt x="339" y="876"/>
                  <a:pt x="319" y="867"/>
                  <a:pt x="286" y="850"/>
                </a:cubicBezTo>
                <a:cubicBezTo>
                  <a:pt x="252" y="833"/>
                  <a:pt x="230" y="825"/>
                  <a:pt x="220" y="825"/>
                </a:cubicBezTo>
                <a:cubicBezTo>
                  <a:pt x="213" y="825"/>
                  <a:pt x="204" y="832"/>
                  <a:pt x="193" y="847"/>
                </a:cubicBezTo>
                <a:cubicBezTo>
                  <a:pt x="183" y="861"/>
                  <a:pt x="173" y="877"/>
                  <a:pt x="163" y="894"/>
                </a:cubicBezTo>
                <a:cubicBezTo>
                  <a:pt x="153" y="912"/>
                  <a:pt x="141" y="928"/>
                  <a:pt x="127" y="942"/>
                </a:cubicBezTo>
                <a:cubicBezTo>
                  <a:pt x="112" y="957"/>
                  <a:pt x="99" y="964"/>
                  <a:pt x="85" y="964"/>
                </a:cubicBezTo>
                <a:cubicBezTo>
                  <a:pt x="66" y="964"/>
                  <a:pt x="52" y="960"/>
                  <a:pt x="42" y="952"/>
                </a:cubicBezTo>
                <a:cubicBezTo>
                  <a:pt x="32" y="944"/>
                  <a:pt x="22" y="931"/>
                  <a:pt x="11" y="911"/>
                </a:cubicBezTo>
                <a:cubicBezTo>
                  <a:pt x="10" y="910"/>
                  <a:pt x="8" y="907"/>
                  <a:pt x="7" y="904"/>
                </a:cubicBezTo>
                <a:cubicBezTo>
                  <a:pt x="5" y="901"/>
                  <a:pt x="4" y="899"/>
                  <a:pt x="3" y="898"/>
                </a:cubicBezTo>
                <a:cubicBezTo>
                  <a:pt x="2" y="896"/>
                  <a:pt x="1" y="894"/>
                  <a:pt x="1" y="891"/>
                </a:cubicBezTo>
                <a:cubicBezTo>
                  <a:pt x="0" y="889"/>
                  <a:pt x="0" y="885"/>
                  <a:pt x="0" y="881"/>
                </a:cubicBezTo>
                <a:cubicBezTo>
                  <a:pt x="0" y="865"/>
                  <a:pt x="7" y="849"/>
                  <a:pt x="21" y="831"/>
                </a:cubicBezTo>
                <a:cubicBezTo>
                  <a:pt x="35" y="814"/>
                  <a:pt x="51" y="799"/>
                  <a:pt x="68" y="786"/>
                </a:cubicBezTo>
                <a:cubicBezTo>
                  <a:pt x="85" y="774"/>
                  <a:pt x="100" y="761"/>
                  <a:pt x="114" y="748"/>
                </a:cubicBezTo>
                <a:cubicBezTo>
                  <a:pt x="128" y="735"/>
                  <a:pt x="135" y="723"/>
                  <a:pt x="135" y="715"/>
                </a:cubicBezTo>
                <a:cubicBezTo>
                  <a:pt x="135" y="713"/>
                  <a:pt x="132" y="704"/>
                  <a:pt x="126" y="689"/>
                </a:cubicBezTo>
                <a:cubicBezTo>
                  <a:pt x="120" y="673"/>
                  <a:pt x="116" y="663"/>
                  <a:pt x="115" y="659"/>
                </a:cubicBezTo>
                <a:cubicBezTo>
                  <a:pt x="111" y="636"/>
                  <a:pt x="109" y="613"/>
                  <a:pt x="109" y="588"/>
                </a:cubicBezTo>
                <a:cubicBezTo>
                  <a:pt x="109" y="535"/>
                  <a:pt x="119" y="484"/>
                  <a:pt x="139" y="437"/>
                </a:cubicBezTo>
                <a:cubicBezTo>
                  <a:pt x="159" y="389"/>
                  <a:pt x="186" y="347"/>
                  <a:pt x="220" y="310"/>
                </a:cubicBezTo>
                <a:cubicBezTo>
                  <a:pt x="254" y="274"/>
                  <a:pt x="293" y="242"/>
                  <a:pt x="337" y="215"/>
                </a:cubicBezTo>
                <a:cubicBezTo>
                  <a:pt x="380" y="188"/>
                  <a:pt x="427" y="166"/>
                  <a:pt x="476" y="150"/>
                </a:cubicBezTo>
                <a:cubicBezTo>
                  <a:pt x="501" y="142"/>
                  <a:pt x="534" y="136"/>
                  <a:pt x="576" y="132"/>
                </a:cubicBezTo>
                <a:cubicBezTo>
                  <a:pt x="617" y="129"/>
                  <a:pt x="658" y="127"/>
                  <a:pt x="698" y="126"/>
                </a:cubicBezTo>
                <a:cubicBezTo>
                  <a:pt x="739" y="126"/>
                  <a:pt x="780" y="124"/>
                  <a:pt x="821" y="122"/>
                </a:cubicBezTo>
                <a:cubicBezTo>
                  <a:pt x="862" y="120"/>
                  <a:pt x="899" y="115"/>
                  <a:pt x="933" y="106"/>
                </a:cubicBezTo>
                <a:cubicBezTo>
                  <a:pt x="967" y="97"/>
                  <a:pt x="993" y="84"/>
                  <a:pt x="1011" y="67"/>
                </a:cubicBezTo>
                <a:cubicBezTo>
                  <a:pt x="1015" y="63"/>
                  <a:pt x="1022" y="56"/>
                  <a:pt x="1031" y="47"/>
                </a:cubicBezTo>
                <a:cubicBezTo>
                  <a:pt x="1040" y="38"/>
                  <a:pt x="1046" y="32"/>
                  <a:pt x="1051" y="28"/>
                </a:cubicBezTo>
                <a:cubicBezTo>
                  <a:pt x="1056" y="24"/>
                  <a:pt x="1062" y="20"/>
                  <a:pt x="1070" y="15"/>
                </a:cubicBezTo>
                <a:cubicBezTo>
                  <a:pt x="1078" y="9"/>
                  <a:pt x="1086" y="6"/>
                  <a:pt x="1095" y="3"/>
                </a:cubicBezTo>
                <a:cubicBezTo>
                  <a:pt x="1104" y="1"/>
                  <a:pt x="1114" y="0"/>
                  <a:pt x="1125" y="0"/>
                </a:cubicBezTo>
                <a:cubicBezTo>
                  <a:pt x="1142" y="0"/>
                  <a:pt x="1158" y="11"/>
                  <a:pt x="1173" y="32"/>
                </a:cubicBezTo>
                <a:cubicBezTo>
                  <a:pt x="1187" y="53"/>
                  <a:pt x="1198" y="78"/>
                  <a:pt x="1205" y="108"/>
                </a:cubicBezTo>
                <a:cubicBezTo>
                  <a:pt x="1212" y="138"/>
                  <a:pt x="1218" y="167"/>
                  <a:pt x="1221" y="193"/>
                </a:cubicBezTo>
                <a:cubicBezTo>
                  <a:pt x="1225" y="219"/>
                  <a:pt x="1227" y="241"/>
                  <a:pt x="1227" y="259"/>
                </a:cubicBezTo>
                <a:close/>
              </a:path>
            </a:pathLst>
          </a:custGeom>
          <a:gradFill rotWithShape="0">
            <a:gsLst>
              <a:gs pos="0">
                <a:srgbClr val="0D84A1">
                  <a:alpha val="80000"/>
                </a:srgbClr>
              </a:gs>
              <a:gs pos="100000">
                <a:srgbClr val="0D84A1"/>
              </a:gs>
            </a:gsLst>
            <a:lin ang="5400000"/>
          </a:gradFill>
          <a:ln w="0">
            <a:noFill/>
          </a:ln>
        </p:spPr>
        <p:txBody>
          <a:bodyPr lIns="90000" tIns="45000" rIns="90000" bIns="45000" anchor="ctr" anchorCtr="1">
            <a:noAutofit/>
          </a:bodyPr>
          <a:lstStyle/>
          <a:p>
            <a:endParaRPr lang="ru-RU" sz="3600" b="0" strike="noStrike" spc="-1">
              <a:solidFill>
                <a:srgbClr val="0D84A1"/>
              </a:solidFill>
              <a:latin typeface="Noto Sans"/>
            </a:endParaRPr>
          </a:p>
        </p:txBody>
      </p:sp>
      <p:sp>
        <p:nvSpPr>
          <p:cNvPr id="470" name="PlaceHolder 1"/>
          <p:cNvSpPr>
            <a:spLocks noGrp="1"/>
          </p:cNvSpPr>
          <p:nvPr>
            <p:ph type="title"/>
          </p:nvPr>
        </p:nvSpPr>
        <p:spPr>
          <a:xfrm>
            <a:off x="4268520" y="720000"/>
            <a:ext cx="5091480" cy="806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ru-RU" sz="3200" b="1" strike="noStrike" spc="-1">
                <a:solidFill>
                  <a:srgbClr val="0D84A1"/>
                </a:solidFill>
                <a:latin typeface="Noto Sans"/>
              </a:rPr>
              <a:t>Программные средства</a:t>
            </a: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pic>
        <p:nvPicPr>
          <p:cNvPr id="471" name="Рисунок 470"/>
          <p:cNvPicPr/>
          <p:nvPr/>
        </p:nvPicPr>
        <p:blipFill>
          <a:blip r:embed="rId2"/>
          <a:stretch/>
        </p:blipFill>
        <p:spPr>
          <a:xfrm>
            <a:off x="720000" y="892800"/>
            <a:ext cx="3215880" cy="36072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TextBox 471"/>
          <p:cNvSpPr txBox="1"/>
          <p:nvPr/>
        </p:nvSpPr>
        <p:spPr>
          <a:xfrm>
            <a:off x="996840" y="3183840"/>
            <a:ext cx="3503160" cy="9226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ru-RU" sz="2400" b="1" strike="noStrike" spc="-1">
                <a:solidFill>
                  <a:srgbClr val="666666"/>
                </a:solidFill>
                <a:latin typeface="Noto Sans"/>
              </a:rPr>
              <a:t>Анонимный пользователь</a:t>
            </a:r>
            <a:endParaRPr lang="ru-RU" sz="2400" b="0" strike="noStrike" spc="-1">
              <a:solidFill>
                <a:srgbClr val="000000"/>
              </a:solidFill>
              <a:latin typeface="Nimbus Sans"/>
            </a:endParaRPr>
          </a:p>
        </p:txBody>
      </p:sp>
      <p:sp>
        <p:nvSpPr>
          <p:cNvPr id="473" name="TextBox 472"/>
          <p:cNvSpPr txBox="1"/>
          <p:nvPr/>
        </p:nvSpPr>
        <p:spPr>
          <a:xfrm>
            <a:off x="1260000" y="4271400"/>
            <a:ext cx="2963160" cy="13086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15000"/>
              </a:lnSpc>
            </a:pPr>
            <a:r>
              <a:rPr lang="ru-RU" sz="1400" b="0" strike="noStrike" spc="-1" dirty="0">
                <a:solidFill>
                  <a:srgbClr val="666666"/>
                </a:solidFill>
                <a:latin typeface="Noto Sans"/>
              </a:rPr>
              <a:t>- Просмотр публичных страниц</a:t>
            </a:r>
            <a:endParaRPr lang="ru-RU" sz="1400" b="0" strike="noStrike" spc="-1" dirty="0">
              <a:solidFill>
                <a:srgbClr val="000000"/>
              </a:solidFill>
              <a:latin typeface="Nimbus Sans"/>
            </a:endParaRPr>
          </a:p>
          <a:p>
            <a:pPr>
              <a:lnSpc>
                <a:spcPct val="115000"/>
              </a:lnSpc>
            </a:pPr>
            <a:r>
              <a:rPr lang="ru-RU" sz="1400" b="0" strike="noStrike" spc="-1" dirty="0">
                <a:solidFill>
                  <a:srgbClr val="666666"/>
                </a:solidFill>
                <a:latin typeface="Noto Sans"/>
              </a:rPr>
              <a:t>- Регистрация</a:t>
            </a:r>
            <a:endParaRPr lang="ru-RU" sz="1400" b="0" strike="noStrike" spc="-1" dirty="0">
              <a:solidFill>
                <a:srgbClr val="000000"/>
              </a:solidFill>
              <a:latin typeface="Nimbus Sans"/>
            </a:endParaRPr>
          </a:p>
        </p:txBody>
      </p:sp>
      <p:sp>
        <p:nvSpPr>
          <p:cNvPr id="474" name="Полилиния: фигура 473"/>
          <p:cNvSpPr/>
          <p:nvPr/>
        </p:nvSpPr>
        <p:spPr>
          <a:xfrm>
            <a:off x="2527920" y="2700000"/>
            <a:ext cx="401400" cy="457200"/>
          </a:xfrm>
          <a:custGeom>
            <a:avLst/>
            <a:gdLst/>
            <a:ahLst/>
            <a:cxnLst/>
            <a:rect l="0" t="0" r="r" b="b"/>
            <a:pathLst>
              <a:path w="1115" h="1270">
                <a:moveTo>
                  <a:pt x="1094" y="856"/>
                </a:moveTo>
                <a:cubicBezTo>
                  <a:pt x="1104" y="861"/>
                  <a:pt x="1110" y="869"/>
                  <a:pt x="1112" y="879"/>
                </a:cubicBezTo>
                <a:cubicBezTo>
                  <a:pt x="1115" y="890"/>
                  <a:pt x="1114" y="900"/>
                  <a:pt x="1109" y="908"/>
                </a:cubicBezTo>
                <a:lnTo>
                  <a:pt x="1069" y="975"/>
                </a:lnTo>
                <a:cubicBezTo>
                  <a:pt x="1057" y="996"/>
                  <a:pt x="1040" y="1001"/>
                  <a:pt x="1017" y="990"/>
                </a:cubicBezTo>
                <a:lnTo>
                  <a:pt x="935" y="940"/>
                </a:lnTo>
                <a:lnTo>
                  <a:pt x="950" y="1005"/>
                </a:lnTo>
                <a:cubicBezTo>
                  <a:pt x="953" y="1015"/>
                  <a:pt x="952" y="1024"/>
                  <a:pt x="947" y="1033"/>
                </a:cubicBezTo>
                <a:cubicBezTo>
                  <a:pt x="942" y="1042"/>
                  <a:pt x="935" y="1048"/>
                  <a:pt x="925" y="1052"/>
                </a:cubicBezTo>
                <a:lnTo>
                  <a:pt x="888" y="1062"/>
                </a:lnTo>
                <a:cubicBezTo>
                  <a:pt x="878" y="1065"/>
                  <a:pt x="868" y="1064"/>
                  <a:pt x="858" y="1058"/>
                </a:cubicBezTo>
                <a:cubicBezTo>
                  <a:pt x="848" y="1052"/>
                  <a:pt x="842" y="1044"/>
                  <a:pt x="841" y="1034"/>
                </a:cubicBezTo>
                <a:lnTo>
                  <a:pt x="794" y="858"/>
                </a:lnTo>
                <a:lnTo>
                  <a:pt x="637" y="769"/>
                </a:lnTo>
                <a:lnTo>
                  <a:pt x="637" y="962"/>
                </a:lnTo>
                <a:lnTo>
                  <a:pt x="769" y="1094"/>
                </a:lnTo>
                <a:cubicBezTo>
                  <a:pt x="777" y="1102"/>
                  <a:pt x="781" y="1112"/>
                  <a:pt x="781" y="1122"/>
                </a:cubicBezTo>
                <a:cubicBezTo>
                  <a:pt x="781" y="1133"/>
                  <a:pt x="777" y="1143"/>
                  <a:pt x="769" y="1151"/>
                </a:cubicBezTo>
                <a:lnTo>
                  <a:pt x="741" y="1178"/>
                </a:lnTo>
                <a:cubicBezTo>
                  <a:pt x="733" y="1186"/>
                  <a:pt x="724" y="1191"/>
                  <a:pt x="713" y="1191"/>
                </a:cubicBezTo>
                <a:cubicBezTo>
                  <a:pt x="702" y="1191"/>
                  <a:pt x="693" y="1186"/>
                  <a:pt x="687" y="1178"/>
                </a:cubicBezTo>
                <a:lnTo>
                  <a:pt x="637" y="1131"/>
                </a:lnTo>
                <a:lnTo>
                  <a:pt x="637" y="1230"/>
                </a:lnTo>
                <a:cubicBezTo>
                  <a:pt x="637" y="1242"/>
                  <a:pt x="633" y="1251"/>
                  <a:pt x="625" y="1259"/>
                </a:cubicBezTo>
                <a:cubicBezTo>
                  <a:pt x="617" y="1266"/>
                  <a:pt x="607" y="1270"/>
                  <a:pt x="598" y="1270"/>
                </a:cubicBezTo>
                <a:lnTo>
                  <a:pt x="518" y="1270"/>
                </a:lnTo>
                <a:cubicBezTo>
                  <a:pt x="507" y="1270"/>
                  <a:pt x="497" y="1266"/>
                  <a:pt x="490" y="1259"/>
                </a:cubicBezTo>
                <a:cubicBezTo>
                  <a:pt x="482" y="1251"/>
                  <a:pt x="479" y="1242"/>
                  <a:pt x="479" y="1230"/>
                </a:cubicBezTo>
                <a:lnTo>
                  <a:pt x="479" y="1131"/>
                </a:lnTo>
                <a:lnTo>
                  <a:pt x="429" y="1178"/>
                </a:lnTo>
                <a:cubicBezTo>
                  <a:pt x="421" y="1186"/>
                  <a:pt x="411" y="1191"/>
                  <a:pt x="400" y="1191"/>
                </a:cubicBezTo>
                <a:cubicBezTo>
                  <a:pt x="390" y="1191"/>
                  <a:pt x="381" y="1186"/>
                  <a:pt x="374" y="1178"/>
                </a:cubicBezTo>
                <a:lnTo>
                  <a:pt x="345" y="1151"/>
                </a:lnTo>
                <a:cubicBezTo>
                  <a:pt x="336" y="1143"/>
                  <a:pt x="332" y="1133"/>
                  <a:pt x="332" y="1122"/>
                </a:cubicBezTo>
                <a:cubicBezTo>
                  <a:pt x="332" y="1112"/>
                  <a:pt x="336" y="1103"/>
                  <a:pt x="345" y="1096"/>
                </a:cubicBezTo>
                <a:lnTo>
                  <a:pt x="479" y="962"/>
                </a:lnTo>
                <a:lnTo>
                  <a:pt x="479" y="769"/>
                </a:lnTo>
                <a:lnTo>
                  <a:pt x="322" y="858"/>
                </a:lnTo>
                <a:lnTo>
                  <a:pt x="275" y="1034"/>
                </a:lnTo>
                <a:cubicBezTo>
                  <a:pt x="272" y="1044"/>
                  <a:pt x="266" y="1052"/>
                  <a:pt x="257" y="1058"/>
                </a:cubicBezTo>
                <a:cubicBezTo>
                  <a:pt x="247" y="1064"/>
                  <a:pt x="238" y="1065"/>
                  <a:pt x="228" y="1062"/>
                </a:cubicBezTo>
                <a:lnTo>
                  <a:pt x="191" y="1052"/>
                </a:lnTo>
                <a:cubicBezTo>
                  <a:pt x="181" y="1050"/>
                  <a:pt x="173" y="1044"/>
                  <a:pt x="168" y="1034"/>
                </a:cubicBezTo>
                <a:cubicBezTo>
                  <a:pt x="163" y="1024"/>
                  <a:pt x="162" y="1015"/>
                  <a:pt x="163" y="1005"/>
                </a:cubicBezTo>
                <a:lnTo>
                  <a:pt x="181" y="940"/>
                </a:lnTo>
                <a:lnTo>
                  <a:pt x="99" y="990"/>
                </a:lnTo>
                <a:cubicBezTo>
                  <a:pt x="76" y="1001"/>
                  <a:pt x="58" y="996"/>
                  <a:pt x="47" y="975"/>
                </a:cubicBezTo>
                <a:lnTo>
                  <a:pt x="7" y="908"/>
                </a:lnTo>
                <a:cubicBezTo>
                  <a:pt x="-6" y="886"/>
                  <a:pt x="-1" y="869"/>
                  <a:pt x="22" y="856"/>
                </a:cubicBezTo>
                <a:lnTo>
                  <a:pt x="106" y="809"/>
                </a:lnTo>
                <a:lnTo>
                  <a:pt x="42" y="791"/>
                </a:lnTo>
                <a:cubicBezTo>
                  <a:pt x="30" y="788"/>
                  <a:pt x="22" y="782"/>
                  <a:pt x="17" y="773"/>
                </a:cubicBezTo>
                <a:cubicBezTo>
                  <a:pt x="12" y="764"/>
                  <a:pt x="11" y="754"/>
                  <a:pt x="15" y="744"/>
                </a:cubicBezTo>
                <a:lnTo>
                  <a:pt x="25" y="707"/>
                </a:lnTo>
                <a:cubicBezTo>
                  <a:pt x="26" y="697"/>
                  <a:pt x="32" y="689"/>
                  <a:pt x="41" y="683"/>
                </a:cubicBezTo>
                <a:cubicBezTo>
                  <a:pt x="50" y="678"/>
                  <a:pt x="60" y="676"/>
                  <a:pt x="72" y="680"/>
                </a:cubicBezTo>
                <a:lnTo>
                  <a:pt x="245" y="727"/>
                </a:lnTo>
                <a:lnTo>
                  <a:pt x="404" y="635"/>
                </a:lnTo>
                <a:lnTo>
                  <a:pt x="245" y="543"/>
                </a:lnTo>
                <a:lnTo>
                  <a:pt x="72" y="590"/>
                </a:lnTo>
                <a:cubicBezTo>
                  <a:pt x="60" y="594"/>
                  <a:pt x="50" y="592"/>
                  <a:pt x="41" y="587"/>
                </a:cubicBezTo>
                <a:cubicBezTo>
                  <a:pt x="32" y="581"/>
                  <a:pt x="26" y="573"/>
                  <a:pt x="25" y="563"/>
                </a:cubicBezTo>
                <a:lnTo>
                  <a:pt x="15" y="526"/>
                </a:lnTo>
                <a:cubicBezTo>
                  <a:pt x="11" y="516"/>
                  <a:pt x="12" y="506"/>
                  <a:pt x="17" y="497"/>
                </a:cubicBezTo>
                <a:cubicBezTo>
                  <a:pt x="22" y="488"/>
                  <a:pt x="30" y="482"/>
                  <a:pt x="42" y="479"/>
                </a:cubicBezTo>
                <a:lnTo>
                  <a:pt x="106" y="461"/>
                </a:lnTo>
                <a:lnTo>
                  <a:pt x="22" y="414"/>
                </a:lnTo>
                <a:cubicBezTo>
                  <a:pt x="-1" y="401"/>
                  <a:pt x="-6" y="384"/>
                  <a:pt x="7" y="362"/>
                </a:cubicBezTo>
                <a:lnTo>
                  <a:pt x="47" y="295"/>
                </a:lnTo>
                <a:cubicBezTo>
                  <a:pt x="58" y="274"/>
                  <a:pt x="76" y="269"/>
                  <a:pt x="99" y="280"/>
                </a:cubicBezTo>
                <a:lnTo>
                  <a:pt x="181" y="330"/>
                </a:lnTo>
                <a:lnTo>
                  <a:pt x="166" y="265"/>
                </a:lnTo>
                <a:cubicBezTo>
                  <a:pt x="163" y="259"/>
                  <a:pt x="162" y="252"/>
                  <a:pt x="165" y="246"/>
                </a:cubicBezTo>
                <a:cubicBezTo>
                  <a:pt x="167" y="239"/>
                  <a:pt x="171" y="233"/>
                  <a:pt x="175" y="228"/>
                </a:cubicBezTo>
                <a:cubicBezTo>
                  <a:pt x="179" y="223"/>
                  <a:pt x="184" y="220"/>
                  <a:pt x="191" y="218"/>
                </a:cubicBezTo>
                <a:lnTo>
                  <a:pt x="228" y="208"/>
                </a:lnTo>
                <a:cubicBezTo>
                  <a:pt x="235" y="207"/>
                  <a:pt x="241" y="207"/>
                  <a:pt x="248" y="208"/>
                </a:cubicBezTo>
                <a:cubicBezTo>
                  <a:pt x="254" y="210"/>
                  <a:pt x="260" y="213"/>
                  <a:pt x="265" y="218"/>
                </a:cubicBezTo>
                <a:cubicBezTo>
                  <a:pt x="270" y="223"/>
                  <a:pt x="273" y="229"/>
                  <a:pt x="275" y="236"/>
                </a:cubicBezTo>
                <a:lnTo>
                  <a:pt x="322" y="412"/>
                </a:lnTo>
                <a:lnTo>
                  <a:pt x="479" y="501"/>
                </a:lnTo>
                <a:lnTo>
                  <a:pt x="479" y="308"/>
                </a:lnTo>
                <a:lnTo>
                  <a:pt x="344" y="176"/>
                </a:lnTo>
                <a:cubicBezTo>
                  <a:pt x="338" y="168"/>
                  <a:pt x="334" y="158"/>
                  <a:pt x="334" y="148"/>
                </a:cubicBezTo>
                <a:cubicBezTo>
                  <a:pt x="334" y="137"/>
                  <a:pt x="338" y="127"/>
                  <a:pt x="344" y="119"/>
                </a:cubicBezTo>
                <a:lnTo>
                  <a:pt x="374" y="92"/>
                </a:lnTo>
                <a:cubicBezTo>
                  <a:pt x="392" y="72"/>
                  <a:pt x="411" y="72"/>
                  <a:pt x="429" y="92"/>
                </a:cubicBezTo>
                <a:lnTo>
                  <a:pt x="479" y="139"/>
                </a:lnTo>
                <a:lnTo>
                  <a:pt x="479" y="40"/>
                </a:lnTo>
                <a:cubicBezTo>
                  <a:pt x="479" y="28"/>
                  <a:pt x="482" y="19"/>
                  <a:pt x="490" y="11"/>
                </a:cubicBezTo>
                <a:cubicBezTo>
                  <a:pt x="497" y="4"/>
                  <a:pt x="507" y="0"/>
                  <a:pt x="518" y="0"/>
                </a:cubicBezTo>
                <a:lnTo>
                  <a:pt x="598" y="0"/>
                </a:lnTo>
                <a:cubicBezTo>
                  <a:pt x="609" y="0"/>
                  <a:pt x="619" y="4"/>
                  <a:pt x="626" y="11"/>
                </a:cubicBezTo>
                <a:cubicBezTo>
                  <a:pt x="634" y="19"/>
                  <a:pt x="637" y="28"/>
                  <a:pt x="637" y="40"/>
                </a:cubicBezTo>
                <a:lnTo>
                  <a:pt x="637" y="139"/>
                </a:lnTo>
                <a:lnTo>
                  <a:pt x="687" y="92"/>
                </a:lnTo>
                <a:cubicBezTo>
                  <a:pt x="693" y="84"/>
                  <a:pt x="702" y="79"/>
                  <a:pt x="714" y="79"/>
                </a:cubicBezTo>
                <a:cubicBezTo>
                  <a:pt x="726" y="79"/>
                  <a:pt x="735" y="84"/>
                  <a:pt x="741" y="92"/>
                </a:cubicBezTo>
                <a:lnTo>
                  <a:pt x="771" y="119"/>
                </a:lnTo>
                <a:cubicBezTo>
                  <a:pt x="778" y="127"/>
                  <a:pt x="781" y="137"/>
                  <a:pt x="781" y="148"/>
                </a:cubicBezTo>
                <a:cubicBezTo>
                  <a:pt x="781" y="158"/>
                  <a:pt x="778" y="168"/>
                  <a:pt x="771" y="176"/>
                </a:cubicBezTo>
                <a:lnTo>
                  <a:pt x="637" y="308"/>
                </a:lnTo>
                <a:lnTo>
                  <a:pt x="637" y="501"/>
                </a:lnTo>
                <a:lnTo>
                  <a:pt x="794" y="412"/>
                </a:lnTo>
                <a:lnTo>
                  <a:pt x="841" y="236"/>
                </a:lnTo>
                <a:cubicBezTo>
                  <a:pt x="842" y="226"/>
                  <a:pt x="848" y="218"/>
                  <a:pt x="858" y="212"/>
                </a:cubicBezTo>
                <a:cubicBezTo>
                  <a:pt x="868" y="206"/>
                  <a:pt x="878" y="205"/>
                  <a:pt x="888" y="208"/>
                </a:cubicBezTo>
                <a:lnTo>
                  <a:pt x="925" y="218"/>
                </a:lnTo>
                <a:cubicBezTo>
                  <a:pt x="935" y="222"/>
                  <a:pt x="942" y="228"/>
                  <a:pt x="947" y="237"/>
                </a:cubicBezTo>
                <a:cubicBezTo>
                  <a:pt x="952" y="246"/>
                  <a:pt x="953" y="255"/>
                  <a:pt x="950" y="265"/>
                </a:cubicBezTo>
                <a:lnTo>
                  <a:pt x="935" y="330"/>
                </a:lnTo>
                <a:lnTo>
                  <a:pt x="1017" y="280"/>
                </a:lnTo>
                <a:cubicBezTo>
                  <a:pt x="1040" y="269"/>
                  <a:pt x="1057" y="274"/>
                  <a:pt x="1069" y="295"/>
                </a:cubicBezTo>
                <a:lnTo>
                  <a:pt x="1109" y="362"/>
                </a:lnTo>
                <a:cubicBezTo>
                  <a:pt x="1120" y="384"/>
                  <a:pt x="1115" y="401"/>
                  <a:pt x="1094" y="414"/>
                </a:cubicBezTo>
                <a:lnTo>
                  <a:pt x="1009" y="461"/>
                </a:lnTo>
                <a:lnTo>
                  <a:pt x="1074" y="479"/>
                </a:lnTo>
                <a:cubicBezTo>
                  <a:pt x="1085" y="482"/>
                  <a:pt x="1094" y="488"/>
                  <a:pt x="1099" y="497"/>
                </a:cubicBezTo>
                <a:cubicBezTo>
                  <a:pt x="1104" y="506"/>
                  <a:pt x="1104" y="516"/>
                  <a:pt x="1101" y="526"/>
                </a:cubicBezTo>
                <a:lnTo>
                  <a:pt x="1091" y="563"/>
                </a:lnTo>
                <a:cubicBezTo>
                  <a:pt x="1090" y="573"/>
                  <a:pt x="1084" y="581"/>
                  <a:pt x="1075" y="587"/>
                </a:cubicBezTo>
                <a:cubicBezTo>
                  <a:pt x="1066" y="592"/>
                  <a:pt x="1056" y="594"/>
                  <a:pt x="1044" y="590"/>
                </a:cubicBezTo>
                <a:lnTo>
                  <a:pt x="870" y="543"/>
                </a:lnTo>
                <a:lnTo>
                  <a:pt x="712" y="635"/>
                </a:lnTo>
                <a:lnTo>
                  <a:pt x="870" y="727"/>
                </a:lnTo>
                <a:lnTo>
                  <a:pt x="1044" y="680"/>
                </a:lnTo>
                <a:cubicBezTo>
                  <a:pt x="1056" y="676"/>
                  <a:pt x="1066" y="678"/>
                  <a:pt x="1075" y="683"/>
                </a:cubicBezTo>
                <a:cubicBezTo>
                  <a:pt x="1084" y="689"/>
                  <a:pt x="1090" y="697"/>
                  <a:pt x="1091" y="707"/>
                </a:cubicBezTo>
                <a:lnTo>
                  <a:pt x="1101" y="744"/>
                </a:lnTo>
                <a:cubicBezTo>
                  <a:pt x="1104" y="754"/>
                  <a:pt x="1104" y="764"/>
                  <a:pt x="1099" y="773"/>
                </a:cubicBezTo>
                <a:cubicBezTo>
                  <a:pt x="1094" y="782"/>
                  <a:pt x="1085" y="788"/>
                  <a:pt x="1074" y="791"/>
                </a:cubicBezTo>
                <a:lnTo>
                  <a:pt x="1009" y="809"/>
                </a:lnTo>
                <a:lnTo>
                  <a:pt x="1094" y="856"/>
                </a:lnTo>
                <a:close/>
              </a:path>
            </a:pathLst>
          </a:custGeom>
          <a:gradFill rotWithShape="0">
            <a:gsLst>
              <a:gs pos="0">
                <a:srgbClr val="0D84A1">
                  <a:alpha val="80000"/>
                </a:srgbClr>
              </a:gs>
              <a:gs pos="100000">
                <a:srgbClr val="0D84A1"/>
              </a:gs>
            </a:gsLst>
            <a:lin ang="5400000"/>
          </a:gradFill>
          <a:ln w="0">
            <a:noFill/>
          </a:ln>
        </p:spPr>
        <p:txBody>
          <a:bodyPr lIns="90000" tIns="45000" rIns="90000" bIns="45000" anchor="ctr" anchorCtr="1">
            <a:noAutofit/>
          </a:bodyPr>
          <a:lstStyle/>
          <a:p>
            <a:endParaRPr lang="ru-RU" sz="3600" b="0" strike="noStrike" spc="-1">
              <a:solidFill>
                <a:srgbClr val="0D84A1"/>
              </a:solidFill>
              <a:latin typeface="Noto Sans"/>
            </a:endParaRPr>
          </a:p>
        </p:txBody>
      </p:sp>
      <p:sp>
        <p:nvSpPr>
          <p:cNvPr id="475" name="TextBox 474"/>
          <p:cNvSpPr txBox="1"/>
          <p:nvPr/>
        </p:nvSpPr>
        <p:spPr>
          <a:xfrm>
            <a:off x="4860000" y="3223800"/>
            <a:ext cx="4082400" cy="13388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ru-RU" sz="2400" b="1" strike="noStrike" spc="-1" dirty="0">
                <a:solidFill>
                  <a:srgbClr val="666666"/>
                </a:solidFill>
                <a:latin typeface="Noto Sans"/>
              </a:rPr>
              <a:t>Зарегистрированный пользователь</a:t>
            </a:r>
            <a:endParaRPr lang="ru-RU" sz="2400" b="0" strike="noStrike" spc="-1" dirty="0">
              <a:solidFill>
                <a:srgbClr val="000000"/>
              </a:solidFill>
              <a:latin typeface="Nimbus Sans"/>
            </a:endParaRPr>
          </a:p>
        </p:txBody>
      </p:sp>
      <p:sp>
        <p:nvSpPr>
          <p:cNvPr id="476" name="Полилиния: фигура 475"/>
          <p:cNvSpPr/>
          <p:nvPr/>
        </p:nvSpPr>
        <p:spPr>
          <a:xfrm>
            <a:off x="6616080" y="2700000"/>
            <a:ext cx="457920" cy="399960"/>
          </a:xfrm>
          <a:custGeom>
            <a:avLst/>
            <a:gdLst/>
            <a:ahLst/>
            <a:cxnLst/>
            <a:rect l="0" t="0" r="r" b="b"/>
            <a:pathLst>
              <a:path w="1272" h="1111">
                <a:moveTo>
                  <a:pt x="389" y="555"/>
                </a:moveTo>
                <a:cubicBezTo>
                  <a:pt x="451" y="555"/>
                  <a:pt x="505" y="575"/>
                  <a:pt x="552" y="613"/>
                </a:cubicBezTo>
                <a:cubicBezTo>
                  <a:pt x="599" y="652"/>
                  <a:pt x="626" y="701"/>
                  <a:pt x="633" y="761"/>
                </a:cubicBezTo>
                <a:cubicBezTo>
                  <a:pt x="642" y="834"/>
                  <a:pt x="623" y="897"/>
                  <a:pt x="575" y="951"/>
                </a:cubicBezTo>
                <a:cubicBezTo>
                  <a:pt x="528" y="1004"/>
                  <a:pt x="468" y="1031"/>
                  <a:pt x="397" y="1031"/>
                </a:cubicBezTo>
                <a:cubicBezTo>
                  <a:pt x="339" y="1031"/>
                  <a:pt x="288" y="1013"/>
                  <a:pt x="244" y="977"/>
                </a:cubicBezTo>
                <a:cubicBezTo>
                  <a:pt x="201" y="940"/>
                  <a:pt x="174" y="894"/>
                  <a:pt x="164" y="838"/>
                </a:cubicBezTo>
                <a:cubicBezTo>
                  <a:pt x="160" y="826"/>
                  <a:pt x="163" y="816"/>
                  <a:pt x="171" y="807"/>
                </a:cubicBezTo>
                <a:cubicBezTo>
                  <a:pt x="179" y="798"/>
                  <a:pt x="190" y="793"/>
                  <a:pt x="203" y="793"/>
                </a:cubicBezTo>
                <a:lnTo>
                  <a:pt x="283" y="793"/>
                </a:lnTo>
                <a:cubicBezTo>
                  <a:pt x="303" y="793"/>
                  <a:pt x="316" y="801"/>
                  <a:pt x="322" y="818"/>
                </a:cubicBezTo>
                <a:cubicBezTo>
                  <a:pt x="334" y="854"/>
                  <a:pt x="359" y="872"/>
                  <a:pt x="397" y="872"/>
                </a:cubicBezTo>
                <a:cubicBezTo>
                  <a:pt x="413" y="872"/>
                  <a:pt x="428" y="868"/>
                  <a:pt x="440" y="860"/>
                </a:cubicBezTo>
                <a:cubicBezTo>
                  <a:pt x="453" y="852"/>
                  <a:pt x="462" y="840"/>
                  <a:pt x="469" y="825"/>
                </a:cubicBezTo>
                <a:cubicBezTo>
                  <a:pt x="475" y="811"/>
                  <a:pt x="478" y="796"/>
                  <a:pt x="476" y="781"/>
                </a:cubicBezTo>
                <a:cubicBezTo>
                  <a:pt x="473" y="761"/>
                  <a:pt x="463" y="745"/>
                  <a:pt x="446" y="733"/>
                </a:cubicBezTo>
                <a:cubicBezTo>
                  <a:pt x="430" y="720"/>
                  <a:pt x="412" y="714"/>
                  <a:pt x="392" y="714"/>
                </a:cubicBezTo>
                <a:lnTo>
                  <a:pt x="40" y="714"/>
                </a:lnTo>
                <a:cubicBezTo>
                  <a:pt x="28" y="714"/>
                  <a:pt x="19" y="710"/>
                  <a:pt x="11" y="703"/>
                </a:cubicBezTo>
                <a:cubicBezTo>
                  <a:pt x="4" y="695"/>
                  <a:pt x="0" y="686"/>
                  <a:pt x="0" y="674"/>
                </a:cubicBezTo>
                <a:lnTo>
                  <a:pt x="0" y="595"/>
                </a:lnTo>
                <a:cubicBezTo>
                  <a:pt x="0" y="583"/>
                  <a:pt x="4" y="574"/>
                  <a:pt x="11" y="566"/>
                </a:cubicBezTo>
                <a:cubicBezTo>
                  <a:pt x="19" y="559"/>
                  <a:pt x="28" y="555"/>
                  <a:pt x="40" y="555"/>
                </a:cubicBezTo>
                <a:lnTo>
                  <a:pt x="389" y="555"/>
                </a:lnTo>
                <a:moveTo>
                  <a:pt x="40" y="475"/>
                </a:moveTo>
                <a:cubicBezTo>
                  <a:pt x="28" y="475"/>
                  <a:pt x="19" y="472"/>
                  <a:pt x="11" y="464"/>
                </a:cubicBezTo>
                <a:cubicBezTo>
                  <a:pt x="4" y="457"/>
                  <a:pt x="0" y="447"/>
                  <a:pt x="0" y="436"/>
                </a:cubicBezTo>
                <a:lnTo>
                  <a:pt x="0" y="356"/>
                </a:lnTo>
                <a:cubicBezTo>
                  <a:pt x="0" y="345"/>
                  <a:pt x="4" y="335"/>
                  <a:pt x="11" y="328"/>
                </a:cubicBezTo>
                <a:cubicBezTo>
                  <a:pt x="19" y="320"/>
                  <a:pt x="28" y="317"/>
                  <a:pt x="40" y="317"/>
                </a:cubicBezTo>
                <a:lnTo>
                  <a:pt x="868" y="317"/>
                </a:lnTo>
                <a:cubicBezTo>
                  <a:pt x="888" y="317"/>
                  <a:pt x="906" y="310"/>
                  <a:pt x="923" y="298"/>
                </a:cubicBezTo>
                <a:cubicBezTo>
                  <a:pt x="939" y="286"/>
                  <a:pt x="949" y="270"/>
                  <a:pt x="953" y="250"/>
                </a:cubicBezTo>
                <a:cubicBezTo>
                  <a:pt x="956" y="227"/>
                  <a:pt x="950" y="205"/>
                  <a:pt x="934" y="186"/>
                </a:cubicBezTo>
                <a:cubicBezTo>
                  <a:pt x="918" y="167"/>
                  <a:pt x="898" y="158"/>
                  <a:pt x="873" y="158"/>
                </a:cubicBezTo>
                <a:cubicBezTo>
                  <a:pt x="835" y="158"/>
                  <a:pt x="810" y="176"/>
                  <a:pt x="799" y="212"/>
                </a:cubicBezTo>
                <a:cubicBezTo>
                  <a:pt x="792" y="229"/>
                  <a:pt x="779" y="237"/>
                  <a:pt x="759" y="237"/>
                </a:cubicBezTo>
                <a:lnTo>
                  <a:pt x="680" y="237"/>
                </a:lnTo>
                <a:cubicBezTo>
                  <a:pt x="671" y="237"/>
                  <a:pt x="664" y="235"/>
                  <a:pt x="657" y="231"/>
                </a:cubicBezTo>
                <a:cubicBezTo>
                  <a:pt x="651" y="227"/>
                  <a:pt x="646" y="221"/>
                  <a:pt x="642" y="214"/>
                </a:cubicBezTo>
                <a:cubicBezTo>
                  <a:pt x="639" y="206"/>
                  <a:pt x="638" y="199"/>
                  <a:pt x="640" y="193"/>
                </a:cubicBezTo>
                <a:cubicBezTo>
                  <a:pt x="648" y="151"/>
                  <a:pt x="666" y="114"/>
                  <a:pt x="693" y="82"/>
                </a:cubicBezTo>
                <a:cubicBezTo>
                  <a:pt x="721" y="50"/>
                  <a:pt x="755" y="27"/>
                  <a:pt x="796" y="13"/>
                </a:cubicBezTo>
                <a:cubicBezTo>
                  <a:pt x="838" y="-1"/>
                  <a:pt x="881" y="-4"/>
                  <a:pt x="925" y="5"/>
                </a:cubicBezTo>
                <a:cubicBezTo>
                  <a:pt x="970" y="14"/>
                  <a:pt x="1009" y="36"/>
                  <a:pt x="1042" y="69"/>
                </a:cubicBezTo>
                <a:cubicBezTo>
                  <a:pt x="1075" y="102"/>
                  <a:pt x="1096" y="141"/>
                  <a:pt x="1106" y="185"/>
                </a:cubicBezTo>
                <a:cubicBezTo>
                  <a:pt x="1121" y="261"/>
                  <a:pt x="1105" y="329"/>
                  <a:pt x="1057" y="387"/>
                </a:cubicBezTo>
                <a:cubicBezTo>
                  <a:pt x="1009" y="446"/>
                  <a:pt x="948" y="475"/>
                  <a:pt x="873" y="475"/>
                </a:cubicBezTo>
                <a:lnTo>
                  <a:pt x="40" y="475"/>
                </a:lnTo>
                <a:moveTo>
                  <a:pt x="992" y="555"/>
                </a:moveTo>
                <a:cubicBezTo>
                  <a:pt x="1081" y="555"/>
                  <a:pt x="1154" y="590"/>
                  <a:pt x="1210" y="659"/>
                </a:cubicBezTo>
                <a:cubicBezTo>
                  <a:pt x="1267" y="729"/>
                  <a:pt x="1284" y="809"/>
                  <a:pt x="1263" y="900"/>
                </a:cubicBezTo>
                <a:cubicBezTo>
                  <a:pt x="1251" y="949"/>
                  <a:pt x="1226" y="993"/>
                  <a:pt x="1187" y="1031"/>
                </a:cubicBezTo>
                <a:cubicBezTo>
                  <a:pt x="1148" y="1069"/>
                  <a:pt x="1103" y="1093"/>
                  <a:pt x="1052" y="1103"/>
                </a:cubicBezTo>
                <a:cubicBezTo>
                  <a:pt x="981" y="1120"/>
                  <a:pt x="915" y="1110"/>
                  <a:pt x="856" y="1075"/>
                </a:cubicBezTo>
                <a:cubicBezTo>
                  <a:pt x="796" y="1039"/>
                  <a:pt x="755" y="989"/>
                  <a:pt x="732" y="925"/>
                </a:cubicBezTo>
                <a:cubicBezTo>
                  <a:pt x="727" y="911"/>
                  <a:pt x="728" y="899"/>
                  <a:pt x="737" y="889"/>
                </a:cubicBezTo>
                <a:cubicBezTo>
                  <a:pt x="745" y="878"/>
                  <a:pt x="756" y="872"/>
                  <a:pt x="769" y="872"/>
                </a:cubicBezTo>
                <a:lnTo>
                  <a:pt x="853" y="872"/>
                </a:lnTo>
                <a:cubicBezTo>
                  <a:pt x="870" y="872"/>
                  <a:pt x="881" y="879"/>
                  <a:pt x="888" y="892"/>
                </a:cubicBezTo>
                <a:cubicBezTo>
                  <a:pt x="911" y="932"/>
                  <a:pt x="946" y="952"/>
                  <a:pt x="992" y="952"/>
                </a:cubicBezTo>
                <a:cubicBezTo>
                  <a:pt x="1025" y="952"/>
                  <a:pt x="1053" y="940"/>
                  <a:pt x="1077" y="917"/>
                </a:cubicBezTo>
                <a:cubicBezTo>
                  <a:pt x="1100" y="894"/>
                  <a:pt x="1111" y="866"/>
                  <a:pt x="1111" y="833"/>
                </a:cubicBezTo>
                <a:cubicBezTo>
                  <a:pt x="1111" y="800"/>
                  <a:pt x="1100" y="772"/>
                  <a:pt x="1077" y="749"/>
                </a:cubicBezTo>
                <a:cubicBezTo>
                  <a:pt x="1053" y="726"/>
                  <a:pt x="1025" y="714"/>
                  <a:pt x="992" y="714"/>
                </a:cubicBezTo>
                <a:lnTo>
                  <a:pt x="704" y="714"/>
                </a:lnTo>
                <a:cubicBezTo>
                  <a:pt x="686" y="651"/>
                  <a:pt x="653" y="598"/>
                  <a:pt x="605" y="555"/>
                </a:cubicBezTo>
                <a:lnTo>
                  <a:pt x="992" y="555"/>
                </a:lnTo>
                <a:close/>
              </a:path>
            </a:pathLst>
          </a:custGeom>
          <a:gradFill rotWithShape="0">
            <a:gsLst>
              <a:gs pos="0">
                <a:srgbClr val="0D84A1">
                  <a:alpha val="80000"/>
                </a:srgbClr>
              </a:gs>
              <a:gs pos="100000">
                <a:srgbClr val="0D84A1"/>
              </a:gs>
            </a:gsLst>
            <a:lin ang="5400000"/>
          </a:gradFill>
          <a:ln w="0">
            <a:noFill/>
          </a:ln>
        </p:spPr>
        <p:txBody>
          <a:bodyPr lIns="90000" tIns="45000" rIns="90000" bIns="45000" anchor="ctr" anchorCtr="1">
            <a:noAutofit/>
          </a:bodyPr>
          <a:lstStyle/>
          <a:p>
            <a:endParaRPr lang="ru-RU" sz="3600" b="0" strike="noStrike" spc="-1">
              <a:solidFill>
                <a:srgbClr val="0D84A1"/>
              </a:solidFill>
              <a:latin typeface="Noto Sans"/>
            </a:endParaRPr>
          </a:p>
        </p:txBody>
      </p:sp>
      <p:sp>
        <p:nvSpPr>
          <p:cNvPr id="477" name="PlaceHolder 1"/>
          <p:cNvSpPr>
            <a:spLocks noGrp="1"/>
          </p:cNvSpPr>
          <p:nvPr>
            <p:ph type="title"/>
          </p:nvPr>
        </p:nvSpPr>
        <p:spPr>
          <a:xfrm>
            <a:off x="503640" y="822240"/>
            <a:ext cx="9068400" cy="762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FFFFFF"/>
                </a:solidFill>
                <a:latin typeface="Noto Sans"/>
              </a:rPr>
              <a:t>РОЛИ</a:t>
            </a:r>
            <a:endParaRPr lang="ru-RU" sz="44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78" name="TextBox 477"/>
          <p:cNvSpPr txBox="1"/>
          <p:nvPr/>
        </p:nvSpPr>
        <p:spPr>
          <a:xfrm>
            <a:off x="5040000" y="4271400"/>
            <a:ext cx="4680000" cy="2038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>
              <a:lnSpc>
                <a:spcPct val="115000"/>
              </a:lnSpc>
            </a:pPr>
            <a:r>
              <a:rPr lang="ru-RU" sz="1400" b="0" strike="noStrike" spc="-1" dirty="0">
                <a:solidFill>
                  <a:srgbClr val="666666"/>
                </a:solidFill>
                <a:latin typeface="Noto Sans"/>
              </a:rPr>
              <a:t>- Просмотр своего профиля</a:t>
            </a:r>
            <a:endParaRPr lang="ru-RU" sz="1400" b="0" strike="noStrike" spc="-1" dirty="0">
              <a:solidFill>
                <a:srgbClr val="000000"/>
              </a:solidFill>
              <a:latin typeface="Nimbus Sans"/>
            </a:endParaRPr>
          </a:p>
          <a:p>
            <a:pPr>
              <a:lnSpc>
                <a:spcPct val="115000"/>
              </a:lnSpc>
            </a:pPr>
            <a:r>
              <a:rPr lang="ru-RU" sz="1400" b="0" strike="noStrike" spc="-1" dirty="0">
                <a:solidFill>
                  <a:srgbClr val="666666"/>
                </a:solidFill>
                <a:latin typeface="Noto Sans"/>
              </a:rPr>
              <a:t>- Добавление фильма в избранное</a:t>
            </a:r>
            <a:endParaRPr lang="ru-RU" sz="1400" b="0" strike="noStrike" spc="-1" dirty="0">
              <a:solidFill>
                <a:srgbClr val="000000"/>
              </a:solidFill>
              <a:latin typeface="Nimbus Sans"/>
            </a:endParaRPr>
          </a:p>
          <a:p>
            <a:pPr>
              <a:lnSpc>
                <a:spcPct val="115000"/>
              </a:lnSpc>
            </a:pPr>
            <a:r>
              <a:rPr lang="ru-RU" sz="1400" b="0" strike="noStrike" spc="-1" dirty="0">
                <a:solidFill>
                  <a:srgbClr val="666666"/>
                </a:solidFill>
                <a:latin typeface="Noto Sans"/>
              </a:rPr>
              <a:t>- Поиск пользователя и отправка запроса в друзья</a:t>
            </a:r>
            <a:endParaRPr lang="ru-RU" sz="1400" b="0" strike="noStrike" spc="-1" dirty="0">
              <a:solidFill>
                <a:srgbClr val="000000"/>
              </a:solidFill>
              <a:latin typeface="Nimbus Sans"/>
            </a:endParaRPr>
          </a:p>
          <a:p>
            <a:pPr>
              <a:lnSpc>
                <a:spcPct val="115000"/>
              </a:lnSpc>
            </a:pPr>
            <a:r>
              <a:rPr lang="ru-RU" sz="1400" b="0" strike="noStrike" spc="-1" dirty="0">
                <a:solidFill>
                  <a:srgbClr val="666666"/>
                </a:solidFill>
                <a:latin typeface="Noto Sans"/>
              </a:rPr>
              <a:t>- Просмотр избранного своих друзей</a:t>
            </a:r>
            <a:endParaRPr lang="ru-RU" sz="1400" b="0" strike="noStrike" spc="-1" dirty="0">
              <a:solidFill>
                <a:srgbClr val="000000"/>
              </a:solidFill>
              <a:latin typeface="Nimbus Sans"/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Полилиния: фигура 478"/>
          <p:cNvSpPr/>
          <p:nvPr/>
        </p:nvSpPr>
        <p:spPr>
          <a:xfrm>
            <a:off x="6397200" y="180000"/>
            <a:ext cx="442800" cy="442800"/>
          </a:xfrm>
          <a:custGeom>
            <a:avLst/>
            <a:gdLst/>
            <a:ahLst/>
            <a:cxnLst/>
            <a:rect l="0" t="0" r="r" b="b"/>
            <a:pathLst>
              <a:path w="1230" h="1230">
                <a:moveTo>
                  <a:pt x="526" y="5"/>
                </a:moveTo>
                <a:cubicBezTo>
                  <a:pt x="523" y="132"/>
                  <a:pt x="486" y="241"/>
                  <a:pt x="417" y="332"/>
                </a:cubicBezTo>
                <a:lnTo>
                  <a:pt x="223" y="139"/>
                </a:lnTo>
                <a:cubicBezTo>
                  <a:pt x="311" y="66"/>
                  <a:pt x="412" y="22"/>
                  <a:pt x="526" y="5"/>
                </a:cubicBezTo>
                <a:moveTo>
                  <a:pt x="615" y="531"/>
                </a:moveTo>
                <a:lnTo>
                  <a:pt x="501" y="417"/>
                </a:lnTo>
                <a:cubicBezTo>
                  <a:pt x="595" y="301"/>
                  <a:pt x="643" y="162"/>
                  <a:pt x="645" y="0"/>
                </a:cubicBezTo>
                <a:cubicBezTo>
                  <a:pt x="782" y="7"/>
                  <a:pt x="903" y="53"/>
                  <a:pt x="1007" y="139"/>
                </a:cubicBezTo>
                <a:lnTo>
                  <a:pt x="615" y="531"/>
                </a:lnTo>
                <a:moveTo>
                  <a:pt x="139" y="223"/>
                </a:moveTo>
                <a:lnTo>
                  <a:pt x="332" y="417"/>
                </a:lnTo>
                <a:cubicBezTo>
                  <a:pt x="241" y="486"/>
                  <a:pt x="132" y="523"/>
                  <a:pt x="5" y="526"/>
                </a:cubicBezTo>
                <a:cubicBezTo>
                  <a:pt x="22" y="412"/>
                  <a:pt x="66" y="311"/>
                  <a:pt x="139" y="223"/>
                </a:cubicBezTo>
                <a:moveTo>
                  <a:pt x="814" y="729"/>
                </a:moveTo>
                <a:lnTo>
                  <a:pt x="700" y="615"/>
                </a:lnTo>
                <a:lnTo>
                  <a:pt x="1091" y="223"/>
                </a:lnTo>
                <a:cubicBezTo>
                  <a:pt x="1177" y="327"/>
                  <a:pt x="1224" y="448"/>
                  <a:pt x="1230" y="585"/>
                </a:cubicBezTo>
                <a:cubicBezTo>
                  <a:pt x="1068" y="589"/>
                  <a:pt x="929" y="637"/>
                  <a:pt x="814" y="729"/>
                </a:cubicBezTo>
                <a:moveTo>
                  <a:pt x="615" y="699"/>
                </a:moveTo>
                <a:lnTo>
                  <a:pt x="729" y="814"/>
                </a:lnTo>
                <a:cubicBezTo>
                  <a:pt x="637" y="929"/>
                  <a:pt x="589" y="1068"/>
                  <a:pt x="585" y="1230"/>
                </a:cubicBezTo>
                <a:cubicBezTo>
                  <a:pt x="448" y="1224"/>
                  <a:pt x="327" y="1177"/>
                  <a:pt x="223" y="1091"/>
                </a:cubicBezTo>
                <a:lnTo>
                  <a:pt x="615" y="699"/>
                </a:lnTo>
                <a:moveTo>
                  <a:pt x="1091" y="1007"/>
                </a:moveTo>
                <a:lnTo>
                  <a:pt x="898" y="814"/>
                </a:lnTo>
                <a:cubicBezTo>
                  <a:pt x="989" y="744"/>
                  <a:pt x="1098" y="708"/>
                  <a:pt x="1225" y="704"/>
                </a:cubicBezTo>
                <a:cubicBezTo>
                  <a:pt x="1209" y="819"/>
                  <a:pt x="1164" y="919"/>
                  <a:pt x="1091" y="1007"/>
                </a:cubicBezTo>
                <a:moveTo>
                  <a:pt x="417" y="501"/>
                </a:moveTo>
                <a:lnTo>
                  <a:pt x="531" y="615"/>
                </a:lnTo>
                <a:lnTo>
                  <a:pt x="139" y="1007"/>
                </a:lnTo>
                <a:cubicBezTo>
                  <a:pt x="53" y="903"/>
                  <a:pt x="7" y="782"/>
                  <a:pt x="0" y="645"/>
                </a:cubicBezTo>
                <a:cubicBezTo>
                  <a:pt x="162" y="643"/>
                  <a:pt x="301" y="595"/>
                  <a:pt x="417" y="501"/>
                </a:cubicBezTo>
                <a:moveTo>
                  <a:pt x="704" y="1225"/>
                </a:moveTo>
                <a:cubicBezTo>
                  <a:pt x="708" y="1098"/>
                  <a:pt x="744" y="989"/>
                  <a:pt x="814" y="898"/>
                </a:cubicBezTo>
                <a:lnTo>
                  <a:pt x="1007" y="1091"/>
                </a:lnTo>
                <a:cubicBezTo>
                  <a:pt x="919" y="1164"/>
                  <a:pt x="819" y="1209"/>
                  <a:pt x="704" y="1225"/>
                </a:cubicBezTo>
                <a:close/>
              </a:path>
            </a:pathLst>
          </a:custGeom>
          <a:gradFill rotWithShape="0">
            <a:gsLst>
              <a:gs pos="0">
                <a:srgbClr val="0D84A1">
                  <a:alpha val="80000"/>
                </a:srgbClr>
              </a:gs>
              <a:gs pos="100000">
                <a:srgbClr val="0D84A1"/>
              </a:gs>
            </a:gsLst>
            <a:lin ang="5400000"/>
          </a:gradFill>
          <a:ln w="0">
            <a:noFill/>
          </a:ln>
        </p:spPr>
        <p:txBody>
          <a:bodyPr lIns="90000" tIns="45000" rIns="90000" bIns="45000" anchor="ctr" anchorCtr="1">
            <a:noAutofit/>
          </a:bodyPr>
          <a:lstStyle/>
          <a:p>
            <a:endParaRPr lang="ru-RU" sz="3600" b="0" strike="noStrike" spc="-1">
              <a:solidFill>
                <a:srgbClr val="0D84A1"/>
              </a:solidFill>
              <a:latin typeface="Noto Sans"/>
            </a:endParaRPr>
          </a:p>
        </p:txBody>
      </p:sp>
      <p:sp>
        <p:nvSpPr>
          <p:cNvPr id="480" name="Полилиния: фигура 479"/>
          <p:cNvSpPr/>
          <p:nvPr/>
        </p:nvSpPr>
        <p:spPr>
          <a:xfrm>
            <a:off x="7380000" y="180000"/>
            <a:ext cx="442800" cy="442800"/>
          </a:xfrm>
          <a:custGeom>
            <a:avLst/>
            <a:gdLst/>
            <a:ahLst/>
            <a:cxnLst/>
            <a:rect l="0" t="0" r="r" b="b"/>
            <a:pathLst>
              <a:path w="1230" h="1230">
                <a:moveTo>
                  <a:pt x="913" y="883"/>
                </a:moveTo>
                <a:cubicBezTo>
                  <a:pt x="944" y="948"/>
                  <a:pt x="987" y="1005"/>
                  <a:pt x="1042" y="1057"/>
                </a:cubicBezTo>
                <a:cubicBezTo>
                  <a:pt x="923" y="1172"/>
                  <a:pt x="781" y="1230"/>
                  <a:pt x="615" y="1230"/>
                </a:cubicBezTo>
                <a:cubicBezTo>
                  <a:pt x="450" y="1230"/>
                  <a:pt x="308" y="1172"/>
                  <a:pt x="189" y="1057"/>
                </a:cubicBezTo>
                <a:cubicBezTo>
                  <a:pt x="241" y="1005"/>
                  <a:pt x="284" y="948"/>
                  <a:pt x="318" y="883"/>
                </a:cubicBezTo>
                <a:lnTo>
                  <a:pt x="246" y="848"/>
                </a:lnTo>
                <a:cubicBezTo>
                  <a:pt x="217" y="903"/>
                  <a:pt x="180" y="953"/>
                  <a:pt x="134" y="1000"/>
                </a:cubicBezTo>
                <a:cubicBezTo>
                  <a:pt x="45" y="887"/>
                  <a:pt x="0" y="759"/>
                  <a:pt x="0" y="615"/>
                </a:cubicBezTo>
                <a:cubicBezTo>
                  <a:pt x="0" y="471"/>
                  <a:pt x="45" y="343"/>
                  <a:pt x="134" y="231"/>
                </a:cubicBezTo>
                <a:cubicBezTo>
                  <a:pt x="180" y="275"/>
                  <a:pt x="217" y="325"/>
                  <a:pt x="243" y="380"/>
                </a:cubicBezTo>
                <a:lnTo>
                  <a:pt x="315" y="342"/>
                </a:lnTo>
                <a:cubicBezTo>
                  <a:pt x="284" y="279"/>
                  <a:pt x="241" y="223"/>
                  <a:pt x="189" y="174"/>
                </a:cubicBezTo>
                <a:cubicBezTo>
                  <a:pt x="308" y="58"/>
                  <a:pt x="450" y="0"/>
                  <a:pt x="615" y="0"/>
                </a:cubicBezTo>
                <a:cubicBezTo>
                  <a:pt x="781" y="0"/>
                  <a:pt x="923" y="58"/>
                  <a:pt x="1042" y="174"/>
                </a:cubicBezTo>
                <a:cubicBezTo>
                  <a:pt x="989" y="225"/>
                  <a:pt x="947" y="282"/>
                  <a:pt x="915" y="345"/>
                </a:cubicBezTo>
                <a:lnTo>
                  <a:pt x="987" y="380"/>
                </a:lnTo>
                <a:cubicBezTo>
                  <a:pt x="1014" y="325"/>
                  <a:pt x="1050" y="275"/>
                  <a:pt x="1096" y="231"/>
                </a:cubicBezTo>
                <a:cubicBezTo>
                  <a:pt x="1186" y="343"/>
                  <a:pt x="1230" y="471"/>
                  <a:pt x="1230" y="615"/>
                </a:cubicBezTo>
                <a:cubicBezTo>
                  <a:pt x="1230" y="759"/>
                  <a:pt x="1185" y="887"/>
                  <a:pt x="1094" y="1000"/>
                </a:cubicBezTo>
                <a:cubicBezTo>
                  <a:pt x="1049" y="955"/>
                  <a:pt x="1013" y="905"/>
                  <a:pt x="985" y="848"/>
                </a:cubicBezTo>
                <a:lnTo>
                  <a:pt x="913" y="883"/>
                </a:lnTo>
                <a:moveTo>
                  <a:pt x="347" y="804"/>
                </a:moveTo>
                <a:cubicBezTo>
                  <a:pt x="389" y="676"/>
                  <a:pt x="389" y="549"/>
                  <a:pt x="347" y="422"/>
                </a:cubicBezTo>
                <a:lnTo>
                  <a:pt x="270" y="446"/>
                </a:lnTo>
                <a:cubicBezTo>
                  <a:pt x="307" y="557"/>
                  <a:pt x="308" y="668"/>
                  <a:pt x="273" y="779"/>
                </a:cubicBezTo>
                <a:lnTo>
                  <a:pt x="347" y="804"/>
                </a:lnTo>
                <a:moveTo>
                  <a:pt x="883" y="422"/>
                </a:moveTo>
                <a:cubicBezTo>
                  <a:pt x="842" y="549"/>
                  <a:pt x="842" y="676"/>
                  <a:pt x="883" y="804"/>
                </a:cubicBezTo>
                <a:lnTo>
                  <a:pt x="957" y="779"/>
                </a:lnTo>
                <a:cubicBezTo>
                  <a:pt x="923" y="670"/>
                  <a:pt x="924" y="559"/>
                  <a:pt x="960" y="446"/>
                </a:cubicBezTo>
                <a:lnTo>
                  <a:pt x="883" y="422"/>
                </a:lnTo>
                <a:close/>
              </a:path>
            </a:pathLst>
          </a:custGeom>
          <a:gradFill rotWithShape="0">
            <a:gsLst>
              <a:gs pos="0">
                <a:srgbClr val="0D84A1">
                  <a:alpha val="80000"/>
                </a:srgbClr>
              </a:gs>
              <a:gs pos="100000">
                <a:srgbClr val="0D84A1"/>
              </a:gs>
            </a:gsLst>
            <a:lin ang="5400000"/>
          </a:gradFill>
          <a:ln w="0">
            <a:noFill/>
          </a:ln>
        </p:spPr>
        <p:txBody>
          <a:bodyPr lIns="90000" tIns="45000" rIns="90000" bIns="45000" anchor="ctr" anchorCtr="1">
            <a:noAutofit/>
          </a:bodyPr>
          <a:lstStyle/>
          <a:p>
            <a:endParaRPr lang="ru-RU" sz="3600" b="0" strike="noStrike" spc="-1">
              <a:solidFill>
                <a:srgbClr val="0D84A1"/>
              </a:solidFill>
              <a:latin typeface="Noto Sans"/>
            </a:endParaRPr>
          </a:p>
        </p:txBody>
      </p:sp>
      <p:sp>
        <p:nvSpPr>
          <p:cNvPr id="481" name="PlaceHolder 1"/>
          <p:cNvSpPr>
            <a:spLocks noGrp="1"/>
          </p:cNvSpPr>
          <p:nvPr>
            <p:ph type="title"/>
          </p:nvPr>
        </p:nvSpPr>
        <p:spPr>
          <a:xfrm>
            <a:off x="540000" y="-135360"/>
            <a:ext cx="513684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ru-RU" sz="4800" b="1" strike="noStrike" spc="-1" dirty="0">
                <a:solidFill>
                  <a:srgbClr val="0D84A1"/>
                </a:solidFill>
                <a:latin typeface="Noto Sans"/>
              </a:rPr>
              <a:t>Модель данных</a:t>
            </a:r>
            <a:endParaRPr lang="ru-RU" sz="4800" b="0" strike="noStrike" spc="-1" dirty="0">
              <a:solidFill>
                <a:srgbClr val="000000"/>
              </a:solidFill>
              <a:latin typeface="Noto Sans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395AE36-669D-B049-F24B-96DB56DEC3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765738"/>
            <a:ext cx="8102600" cy="490322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TextBox 482"/>
          <p:cNvSpPr txBox="1"/>
          <p:nvPr/>
        </p:nvSpPr>
        <p:spPr>
          <a:xfrm>
            <a:off x="4500000" y="457200"/>
            <a:ext cx="5220000" cy="1162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>
              <a:lnSpc>
                <a:spcPct val="115000"/>
              </a:lnSpc>
            </a:pPr>
            <a:r>
              <a:rPr lang="ru-RU" sz="1800" b="1" strike="noStrike" spc="-1">
                <a:solidFill>
                  <a:srgbClr val="FFFFFF"/>
                </a:solidFill>
                <a:latin typeface="Noto Sans"/>
              </a:rPr>
              <a:t>Реализован в минималистичном стиле</a:t>
            </a:r>
            <a:endParaRPr lang="ru-RU" sz="1800" b="0" strike="noStrike" spc="-1">
              <a:solidFill>
                <a:srgbClr val="000000"/>
              </a:solidFill>
              <a:latin typeface="Nimbus Sans"/>
            </a:endParaRPr>
          </a:p>
        </p:txBody>
      </p:sp>
      <p:sp>
        <p:nvSpPr>
          <p:cNvPr id="484" name="PlaceHolder 1"/>
          <p:cNvSpPr>
            <a:spLocks noGrp="1"/>
          </p:cNvSpPr>
          <p:nvPr>
            <p:ph type="title"/>
          </p:nvPr>
        </p:nvSpPr>
        <p:spPr>
          <a:xfrm>
            <a:off x="0" y="314280"/>
            <a:ext cx="3312000" cy="672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 anchorCtr="1">
            <a:noAutofit/>
          </a:bodyPr>
          <a:lstStyle/>
          <a:p>
            <a:pPr indent="0">
              <a:buNone/>
            </a:pPr>
            <a:r>
              <a:rPr lang="ru-RU" sz="3200" b="1" strike="noStrike" spc="-1">
                <a:solidFill>
                  <a:srgbClr val="0F9BBC"/>
                </a:solidFill>
                <a:latin typeface="Noto Sans"/>
              </a:rPr>
              <a:t>Интерфейс</a:t>
            </a: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pic>
        <p:nvPicPr>
          <p:cNvPr id="485" name="Рисунок 484"/>
          <p:cNvPicPr/>
          <p:nvPr/>
        </p:nvPicPr>
        <p:blipFill>
          <a:blip r:embed="rId2"/>
          <a:stretch/>
        </p:blipFill>
        <p:spPr>
          <a:xfrm>
            <a:off x="357450" y="1038600"/>
            <a:ext cx="4651740" cy="25506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486" name="Рисунок 485"/>
          <p:cNvPicPr/>
          <p:nvPr/>
        </p:nvPicPr>
        <p:blipFill>
          <a:blip r:embed="rId3"/>
          <a:stretch/>
        </p:blipFill>
        <p:spPr>
          <a:xfrm>
            <a:off x="1864260" y="2834481"/>
            <a:ext cx="4651740" cy="26114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CE5E557-136D-9E04-3617-C28D20A340E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297" y="1525883"/>
            <a:ext cx="4843154" cy="25230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PlaceHolder 1"/>
          <p:cNvSpPr>
            <a:spLocks noGrp="1"/>
          </p:cNvSpPr>
          <p:nvPr>
            <p:ph type="title"/>
          </p:nvPr>
        </p:nvSpPr>
        <p:spPr>
          <a:xfrm>
            <a:off x="360000" y="-180000"/>
            <a:ext cx="4035729" cy="113846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115000"/>
              </a:lnSpc>
              <a:buNone/>
            </a:pPr>
            <a:r>
              <a:rPr lang="ru-RU" sz="3200" b="1" strike="noStrike" spc="-1" dirty="0">
                <a:solidFill>
                  <a:srgbClr val="FFFFFF"/>
                </a:solidFill>
                <a:highlight>
                  <a:srgbClr val="0D84A1"/>
                </a:highlight>
                <a:latin typeface="Noto Sans"/>
              </a:rPr>
              <a:t>Работа </a:t>
            </a:r>
            <a:br>
              <a:rPr sz="3200" dirty="0"/>
            </a:br>
            <a:r>
              <a:rPr lang="ru-RU" sz="3200" b="1" strike="noStrike" spc="-1" dirty="0">
                <a:solidFill>
                  <a:srgbClr val="FFFFFF"/>
                </a:solidFill>
                <a:highlight>
                  <a:srgbClr val="0D84A1"/>
                </a:highlight>
                <a:latin typeface="Noto Sans"/>
              </a:rPr>
              <a:t>приложения</a:t>
            </a:r>
            <a:endParaRPr lang="ru-RU" sz="3200" b="0" strike="noStrike" spc="-1" dirty="0">
              <a:solidFill>
                <a:srgbClr val="000000"/>
              </a:solidFill>
              <a:latin typeface="Noto Sans"/>
            </a:endParaRPr>
          </a:p>
        </p:txBody>
      </p:sp>
      <p:pic>
        <p:nvPicPr>
          <p:cNvPr id="3" name="bandicam 2023-03-26 20-55-10-468">
            <a:hlinkClick r:id="" action="ppaction://media"/>
            <a:extLst>
              <a:ext uri="{FF2B5EF4-FFF2-40B4-BE49-F238E27FC236}">
                <a16:creationId xmlns:a16="http://schemas.microsoft.com/office/drawing/2014/main" id="{7157D426-2140-E97E-B0EF-4A4433F98A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3472" y="883088"/>
            <a:ext cx="7930506" cy="446122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7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2A5A5A-D730-B65E-8EC9-0B0426580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2900" y="479720"/>
            <a:ext cx="6096000" cy="637880"/>
          </a:xfrm>
        </p:spPr>
        <p:txBody>
          <a:bodyPr/>
          <a:lstStyle/>
          <a:p>
            <a:r>
              <a:rPr lang="ru-RU" sz="4000" b="1" spc="-1" dirty="0">
                <a:solidFill>
                  <a:srgbClr val="0D84A1"/>
                </a:solidFill>
                <a:latin typeface="Noto Sans"/>
              </a:rPr>
              <a:t>Ручное тестирование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390A70-3965-A72F-C1B5-E99FD733CDF6}"/>
              </a:ext>
            </a:extLst>
          </p:cNvPr>
          <p:cNvSpPr txBox="1"/>
          <p:nvPr/>
        </p:nvSpPr>
        <p:spPr>
          <a:xfrm>
            <a:off x="981075" y="1854201"/>
            <a:ext cx="8115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spc="-1" dirty="0">
                <a:solidFill>
                  <a:srgbClr val="666666"/>
                </a:solidFill>
                <a:latin typeface="Noto Sans"/>
              </a:rPr>
              <a:t>          - Отладка работы модели</a:t>
            </a:r>
          </a:p>
          <a:p>
            <a:r>
              <a:rPr lang="ru-RU" sz="2400" spc="-1" dirty="0">
                <a:solidFill>
                  <a:srgbClr val="666666"/>
                </a:solidFill>
                <a:latin typeface="Noto Sans"/>
              </a:rPr>
              <a:t>        - Отладка работы веб-приложения на сервере</a:t>
            </a:r>
          </a:p>
          <a:p>
            <a:r>
              <a:rPr lang="ru-RU" sz="2400" spc="-1" dirty="0">
                <a:solidFill>
                  <a:srgbClr val="666666"/>
                </a:solidFill>
                <a:latin typeface="Noto Sans"/>
              </a:rPr>
              <a:t>      - Тестирование интерфейса веб-приложения</a:t>
            </a:r>
          </a:p>
          <a:p>
            <a:r>
              <a:rPr lang="ru-RU" sz="2400" spc="-1" dirty="0">
                <a:solidFill>
                  <a:srgbClr val="666666"/>
                </a:solidFill>
                <a:latin typeface="Noto Sans"/>
              </a:rPr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2032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PlaceHolder 1"/>
          <p:cNvSpPr>
            <a:spLocks noGrp="1"/>
          </p:cNvSpPr>
          <p:nvPr>
            <p:ph type="title"/>
          </p:nvPr>
        </p:nvSpPr>
        <p:spPr>
          <a:xfrm>
            <a:off x="504525" y="1554861"/>
            <a:ext cx="9068400" cy="2559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000" b="1" strike="noStrike" spc="999" dirty="0">
                <a:solidFill>
                  <a:srgbClr val="FFFFFF"/>
                </a:solidFill>
                <a:latin typeface="Noto Sans"/>
              </a:rPr>
              <a:t>Спасибо за внимание</a:t>
            </a:r>
            <a:br>
              <a:rPr sz="4000" dirty="0"/>
            </a:br>
            <a:br>
              <a:rPr sz="4000" dirty="0"/>
            </a:br>
            <a:r>
              <a:rPr lang="ru-RU" sz="2800" b="1" strike="noStrike" spc="999" dirty="0">
                <a:solidFill>
                  <a:srgbClr val="FFFFFF"/>
                </a:solidFill>
                <a:latin typeface="Noto Sans"/>
              </a:rPr>
              <a:t>вопросы?</a:t>
            </a:r>
            <a:endParaRPr lang="ru-RU" sz="2800" b="0" strike="noStrike" spc="-1" dirty="0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90" name="TextBox 489"/>
          <p:cNvSpPr txBox="1"/>
          <p:nvPr/>
        </p:nvSpPr>
        <p:spPr>
          <a:xfrm>
            <a:off x="234360" y="5040000"/>
            <a:ext cx="2642190" cy="38925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ru-RU" sz="1400" b="0" strike="noStrike" spc="-1" dirty="0">
                <a:solidFill>
                  <a:srgbClr val="EEEEEE"/>
                </a:solidFill>
                <a:latin typeface="Noto Sans"/>
              </a:rPr>
              <a:t>Сделано в России </a:t>
            </a:r>
            <a:endParaRPr lang="ru-RU" sz="1400" b="0" strike="noStrike" spc="-1" dirty="0">
              <a:solidFill>
                <a:srgbClr val="000000"/>
              </a:solidFill>
              <a:latin typeface="Nimbus Sans"/>
            </a:endParaRP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1538</TotalTime>
  <Words>161</Words>
  <Application>Microsoft Office PowerPoint</Application>
  <PresentationFormat>Произвольный</PresentationFormat>
  <Paragraphs>41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11</vt:i4>
      </vt:variant>
      <vt:variant>
        <vt:lpstr>Заголовки слайдов</vt:lpstr>
      </vt:variant>
      <vt:variant>
        <vt:i4>9</vt:i4>
      </vt:variant>
    </vt:vector>
  </HeadingPairs>
  <TitlesOfParts>
    <vt:vector size="25" baseType="lpstr">
      <vt:lpstr>Arial</vt:lpstr>
      <vt:lpstr>Nimbus Sans</vt:lpstr>
      <vt:lpstr>Noto Sans</vt:lpstr>
      <vt:lpstr>Symbol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НАЦИОНАЛЬНЫЙ ИССЛЕДОВАТЕЛЬСКИЙ УНИВЕРСИТЕТ ИТМО ЦЕНТР АВТОРИЗОВАННОГО ОБУЧЕНИЯ ИНФОРМАЦИОННЫМ ТЕХНОЛОГИЯМ</vt:lpstr>
      <vt:lpstr>Постановка задачи</vt:lpstr>
      <vt:lpstr>Программные средства</vt:lpstr>
      <vt:lpstr>РОЛИ</vt:lpstr>
      <vt:lpstr>Модель данных</vt:lpstr>
      <vt:lpstr>Интерфейс</vt:lpstr>
      <vt:lpstr>Работа  приложения</vt:lpstr>
      <vt:lpstr>Ручное тестирование</vt:lpstr>
      <vt:lpstr>Спасибо за внимание  вопросы?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Freshes</dc:title>
  <dc:subject/>
  <dc:creator/>
  <dc:description/>
  <cp:lastModifiedBy>Nikita Ilyushin</cp:lastModifiedBy>
  <cp:revision>16</cp:revision>
  <dcterms:created xsi:type="dcterms:W3CDTF">2023-03-22T22:59:59Z</dcterms:created>
  <dcterms:modified xsi:type="dcterms:W3CDTF">2023-03-26T20:48:28Z</dcterms:modified>
  <dc:language>ru-RU</dc:language>
</cp:coreProperties>
</file>